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4C_3FCCDD14.xml" ContentType="application/vnd.ms-powerpoint.comments+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5" r:id="rId4"/>
  </p:sldMasterIdLst>
  <p:notesMasterIdLst>
    <p:notesMasterId r:id="rId19"/>
  </p:notesMasterIdLst>
  <p:sldIdLst>
    <p:sldId id="290" r:id="rId5"/>
    <p:sldId id="325" r:id="rId6"/>
    <p:sldId id="342" r:id="rId7"/>
    <p:sldId id="327" r:id="rId8"/>
    <p:sldId id="329" r:id="rId9"/>
    <p:sldId id="331" r:id="rId10"/>
    <p:sldId id="340" r:id="rId11"/>
    <p:sldId id="332" r:id="rId12"/>
    <p:sldId id="333" r:id="rId13"/>
    <p:sldId id="339" r:id="rId14"/>
    <p:sldId id="335" r:id="rId15"/>
    <p:sldId id="336" r:id="rId16"/>
    <p:sldId id="337" r:id="rId17"/>
    <p:sldId id="32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BA95B8-516B-BECC-2220-675A2BF9BC95}" name="Jennifer Jackson" initials="JJ" userId="S::jennifer.jackson@actian.com::460e9d01-a1f2-4fa5-b788-7462600001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2C9"/>
    <a:srgbClr val="ECF3F8"/>
    <a:srgbClr val="0390C2"/>
    <a:srgbClr val="02ABB3"/>
    <a:srgbClr val="E6ECF0"/>
    <a:srgbClr val="000007"/>
    <a:srgbClr val="2549C9"/>
    <a:srgbClr val="009EDB"/>
    <a:srgbClr val="F4FBFF"/>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031DA-BEAA-43C5-A9CC-382AB941F515}" v="1" dt="2023-07-23T15:16:13.627"/>
    <p1510:client id="{56563F54-5476-069B-8280-9FB91CE14C9E}" v="1" dt="2023-07-23T15:14:52.357"/>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8"/>
    <p:restoredTop sz="94716"/>
  </p:normalViewPr>
  <p:slideViewPr>
    <p:cSldViewPr snapToGrid="0">
      <p:cViewPr varScale="1">
        <p:scale>
          <a:sx n="59" d="100"/>
          <a:sy n="59" d="100"/>
        </p:scale>
        <p:origin x="820" y="5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14C_3FCCDD14.xml><?xml version="1.0" encoding="utf-8"?>
<p188:cmLst xmlns:a="http://schemas.openxmlformats.org/drawingml/2006/main" xmlns:r="http://schemas.openxmlformats.org/officeDocument/2006/relationships" xmlns:p188="http://schemas.microsoft.com/office/powerpoint/2018/8/main">
  <p188:cm id="{370878C8-3C77-404A-A749-42F7A238DBB7}" authorId="{A0BA95B8-516B-BECC-2220-675A2BF9BC95}" status="resolved" created="2023-07-21T18:13:25.908">
    <pc:sldMkLst xmlns:pc="http://schemas.microsoft.com/office/powerpoint/2013/main/command">
      <pc:docMk/>
      <pc:sldMk cId="1070390548" sldId="332"/>
    </pc:sldMkLst>
    <p188:txBody>
      <a:bodyPr/>
      <a:lstStyle/>
      <a:p>
        <a:r>
          <a:rPr lang="en-US"/>
          <a:t>Redo this slide as three icons with language below (similar to slide 4)</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03FDF-5845-2441-8890-D723FF5A85D0}"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CFA53-E6C0-FD4E-82A8-4284543D7962}" type="slidenum">
              <a:rPr lang="en-US" smtClean="0"/>
              <a:t>‹#›</a:t>
            </a:fld>
            <a:endParaRPr lang="en-US"/>
          </a:p>
        </p:txBody>
      </p:sp>
    </p:spTree>
    <p:extLst>
      <p:ext uri="{BB962C8B-B14F-4D97-AF65-F5344CB8AC3E}">
        <p14:creationId xmlns:p14="http://schemas.microsoft.com/office/powerpoint/2010/main" val="119100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1</a:t>
            </a:fld>
            <a:endParaRPr lang="en-US"/>
          </a:p>
        </p:txBody>
      </p:sp>
    </p:spTree>
    <p:extLst>
      <p:ext uri="{BB962C8B-B14F-4D97-AF65-F5344CB8AC3E}">
        <p14:creationId xmlns:p14="http://schemas.microsoft.com/office/powerpoint/2010/main" val="104241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Our proven expertise is solving mission-critical data problems for big enterprises.</a:t>
            </a:r>
          </a:p>
        </p:txBody>
      </p:sp>
      <p:sp>
        <p:nvSpPr>
          <p:cNvPr id="4" name="Slide Number Placeholder 3"/>
          <p:cNvSpPr>
            <a:spLocks noGrp="1"/>
          </p:cNvSpPr>
          <p:nvPr>
            <p:ph type="sldNum" sz="quarter" idx="5"/>
          </p:nvPr>
        </p:nvSpPr>
        <p:spPr/>
        <p:txBody>
          <a:bodyPr/>
          <a:lstStyle/>
          <a:p>
            <a:fld id="{FFDCFA53-E6C0-FD4E-82A8-4284543D7962}" type="slidenum">
              <a:rPr lang="en-US" smtClean="0"/>
              <a:t>2</a:t>
            </a:fld>
            <a:endParaRPr lang="en-US"/>
          </a:p>
        </p:txBody>
      </p:sp>
    </p:spTree>
    <p:extLst>
      <p:ext uri="{BB962C8B-B14F-4D97-AF65-F5344CB8AC3E}">
        <p14:creationId xmlns:p14="http://schemas.microsoft.com/office/powerpoint/2010/main" val="307185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252525"/>
                </a:solidFill>
                <a:effectLst/>
                <a:latin typeface="Open Sans" panose="020B0606030504020204" pitchFamily="34" charset="0"/>
              </a:rPr>
              <a:t>The explosion of information is clearly accelerating. Data is flooding corporate walls and the problem is only getting worse. </a:t>
            </a:r>
            <a:r>
              <a:rPr lang="en-US" b="0" i="0">
                <a:solidFill>
                  <a:srgbClr val="252525"/>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252525"/>
                </a:solidFill>
                <a:effectLst/>
                <a:latin typeface="Open Sans" panose="020B0606030504020204" pitchFamily="34" charset="0"/>
              </a:rPr>
              <a:t>Data is quickly becoming one of the most critical corporate assets. The challenge most leaders face at this point is how to monetize their ocean of data. Having masses of information is of little value unless it is leveraged to give the company a competitive edge. </a:t>
            </a:r>
            <a:r>
              <a:rPr lang="en-US" b="0" i="0">
                <a:solidFill>
                  <a:srgbClr val="252525"/>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3</a:t>
            </a:fld>
            <a:endParaRPr lang="en-US"/>
          </a:p>
        </p:txBody>
      </p:sp>
    </p:spTree>
    <p:extLst>
      <p:ext uri="{BB962C8B-B14F-4D97-AF65-F5344CB8AC3E}">
        <p14:creationId xmlns:p14="http://schemas.microsoft.com/office/powerpoint/2010/main" val="396941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Icon and just the stuff in bold delete all the rest</a:t>
            </a:r>
            <a:r>
              <a:rPr lang="en-US"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4</a:t>
            </a:fld>
            <a:endParaRPr lang="en-US"/>
          </a:p>
        </p:txBody>
      </p:sp>
    </p:spTree>
    <p:extLst>
      <p:ext uri="{BB962C8B-B14F-4D97-AF65-F5344CB8AC3E}">
        <p14:creationId xmlns:p14="http://schemas.microsoft.com/office/powerpoint/2010/main" val="402722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The company licenses the application to other airlines and transportation companies across the world. Lufthansa Systems installs the solution, maintains and updates it in real time to ensure that the airlines have the latest information at their fingertips when they need it. Every time there is a new piece of data or information about a new flight path, a new flight restriction, an airport closure or severe turbulence on the horizon, Lufthansa Systems feeds this via </a:t>
            </a:r>
            <a:r>
              <a:rPr lang="en-US" b="0" i="0" u="none" strike="noStrike" err="1">
                <a:solidFill>
                  <a:srgbClr val="000000"/>
                </a:solidFill>
                <a:effectLst/>
                <a:latin typeface="Arial" panose="020B0604020202020204" pitchFamily="34" charset="0"/>
              </a:rPr>
              <a:t>LidoFlight</a:t>
            </a:r>
            <a:r>
              <a:rPr lang="en-US" b="0" i="0" u="none" strike="noStrike">
                <a:solidFill>
                  <a:srgbClr val="000000"/>
                </a:solidFill>
                <a:effectLst/>
                <a:latin typeface="Arial" panose="020B0604020202020204" pitchFamily="34" charset="0"/>
              </a:rPr>
              <a:t> Planning to its customers, helping to ensure that airlines and pilots </a:t>
            </a:r>
            <a:r>
              <a:rPr lang="en-US" b="0" i="0" u="none" strike="noStrike" err="1">
                <a:solidFill>
                  <a:srgbClr val="000000"/>
                </a:solidFill>
                <a:effectLst/>
                <a:latin typeface="Arial" panose="020B0604020202020204" pitchFamily="34" charset="0"/>
              </a:rPr>
              <a:t>en</a:t>
            </a:r>
            <a:r>
              <a:rPr lang="en-US" b="0" i="0" u="none" strike="noStrike">
                <a:solidFill>
                  <a:srgbClr val="000000"/>
                </a:solidFill>
                <a:effectLst/>
                <a:latin typeface="Arial" panose="020B0604020202020204" pitchFamily="34" charset="0"/>
              </a:rPr>
              <a:t> route can get their passengers and their cargo safely to their destinations. By calculating cost-optimal flight routes, </a:t>
            </a:r>
            <a:r>
              <a:rPr lang="en-US" b="0" i="0" u="none" strike="noStrike" err="1">
                <a:solidFill>
                  <a:srgbClr val="000000"/>
                </a:solidFill>
                <a:effectLst/>
                <a:latin typeface="Arial" panose="020B0604020202020204" pitchFamily="34" charset="0"/>
              </a:rPr>
              <a:t>LidoFlight</a:t>
            </a:r>
            <a:r>
              <a:rPr lang="en-US" b="0" i="0" u="none" strike="noStrike">
                <a:solidFill>
                  <a:srgbClr val="000000"/>
                </a:solidFill>
                <a:effectLst/>
                <a:latin typeface="Arial" panose="020B0604020202020204" pitchFamily="34" charset="0"/>
              </a:rPr>
              <a:t> guarantees to generate millions of dollars in extra revenue for its customers annually. And in an ever-turbulent airline industry, airlines must ensure that their operations run as smoothly and cost-efficiently as possible. This is made possible thanks to the underlying Ingres database that powers </a:t>
            </a:r>
            <a:r>
              <a:rPr lang="en-US" b="0" i="0" u="none" strike="noStrike" err="1">
                <a:solidFill>
                  <a:srgbClr val="000000"/>
                </a:solidFill>
                <a:effectLst/>
                <a:latin typeface="Arial" panose="020B0604020202020204" pitchFamily="34" charset="0"/>
              </a:rPr>
              <a:t>LidoFlight</a:t>
            </a:r>
            <a:r>
              <a:rPr lang="en-US" b="0" i="0" u="none" strike="noStrike">
                <a:solidFill>
                  <a:srgbClr val="000000"/>
                </a:solidFill>
                <a:effectLst/>
                <a:latin typeface="Arial" panose="020B0604020202020204" pitchFamily="34" charset="0"/>
              </a:rPr>
              <a:t> Planning.</a:t>
            </a:r>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5</a:t>
            </a:fld>
            <a:endParaRPr lang="en-US"/>
          </a:p>
        </p:txBody>
      </p:sp>
    </p:spTree>
    <p:extLst>
      <p:ext uri="{BB962C8B-B14F-4D97-AF65-F5344CB8AC3E}">
        <p14:creationId xmlns:p14="http://schemas.microsoft.com/office/powerpoint/2010/main" val="321388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Your cloud data platform should provide flexibility with a deploy-anywhere architecture. For example, you can eliminate vendor lock-in with a cloud platform that provides hybrid and multi-cloud deployment options and gain greater control of sensitive data with on-premises support.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cloud makes it easier to facilitate connectivity among locations spread across the world.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Cloud elasticity provides the ability to grow or shrink CPU, memory, and storage resources to adapt to the changing demands of an organization.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Operating in the cloud improves scalability and performance and removes capacity constraints for dynamic data monetization workloads.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6</a:t>
            </a:fld>
            <a:endParaRPr lang="en-US"/>
          </a:p>
        </p:txBody>
      </p:sp>
    </p:spTree>
    <p:extLst>
      <p:ext uri="{BB962C8B-B14F-4D97-AF65-F5344CB8AC3E}">
        <p14:creationId xmlns:p14="http://schemas.microsoft.com/office/powerpoint/2010/main" val="18692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7</a:t>
            </a:fld>
            <a:endParaRPr lang="en-US"/>
          </a:p>
        </p:txBody>
      </p:sp>
    </p:spTree>
    <p:extLst>
      <p:ext uri="{BB962C8B-B14F-4D97-AF65-F5344CB8AC3E}">
        <p14:creationId xmlns:p14="http://schemas.microsoft.com/office/powerpoint/2010/main" val="245119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You should look for solutions that support batch integration, real-time streaming data, and enforce data quality standards.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While it’s not a necessity that your cloud data platform includes data integration and data quality capabilities, you’ll have greater costs and complexity when sourcing these from multiple vendors.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DCFA53-E6C0-FD4E-82A8-4284543D7962}" type="slidenum">
              <a:rPr lang="en-US" smtClean="0"/>
              <a:t>8</a:t>
            </a:fld>
            <a:endParaRPr lang="en-US"/>
          </a:p>
        </p:txBody>
      </p:sp>
    </p:spTree>
    <p:extLst>
      <p:ext uri="{BB962C8B-B14F-4D97-AF65-F5344CB8AC3E}">
        <p14:creationId xmlns:p14="http://schemas.microsoft.com/office/powerpoint/2010/main" val="147825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Simple encryption is not enough.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GDPR and other privacy regulations mandate striking a balance between identity protection and value to the user.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Data governance techniques, such as column-level and record-level protection and dynamic masking, can help meet these requirements.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Make sure your cloud data platform supports these techniques.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FDCFA53-E6C0-FD4E-82A8-4284543D7962}" type="slidenum">
              <a:rPr lang="en-US" smtClean="0"/>
              <a:t>11</a:t>
            </a:fld>
            <a:endParaRPr lang="en-US"/>
          </a:p>
        </p:txBody>
      </p:sp>
    </p:spTree>
    <p:extLst>
      <p:ext uri="{BB962C8B-B14F-4D97-AF65-F5344CB8AC3E}">
        <p14:creationId xmlns:p14="http://schemas.microsoft.com/office/powerpoint/2010/main" val="1674842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www.actian.com/" TargetMode="External"/><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actian.com/" TargetMode="External"/><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peaker">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F56F2BC6-4D60-8C41-BD51-5B9218204CC3}"/>
              </a:ext>
            </a:extLst>
          </p:cNvPr>
          <p:cNvSpPr>
            <a:spLocks noGrp="1"/>
          </p:cNvSpPr>
          <p:nvPr>
            <p:ph type="title" hasCustomPrompt="1"/>
          </p:nvPr>
        </p:nvSpPr>
        <p:spPr>
          <a:xfrm>
            <a:off x="1463040" y="2190487"/>
            <a:ext cx="5155933" cy="715294"/>
          </a:xfrm>
        </p:spPr>
        <p:txBody>
          <a:bodyPr/>
          <a:lstStyle/>
          <a:p>
            <a:r>
              <a:rPr lang="en-US"/>
              <a:t>Presenter Name</a:t>
            </a:r>
          </a:p>
        </p:txBody>
      </p:sp>
      <p:sp>
        <p:nvSpPr>
          <p:cNvPr id="78" name="Text Placeholder 12">
            <a:extLst>
              <a:ext uri="{FF2B5EF4-FFF2-40B4-BE49-F238E27FC236}">
                <a16:creationId xmlns:a16="http://schemas.microsoft.com/office/drawing/2014/main" id="{3C99B398-6E63-2E4C-BC03-2FC8FD2F2A5C}"/>
              </a:ext>
            </a:extLst>
          </p:cNvPr>
          <p:cNvSpPr>
            <a:spLocks noGrp="1"/>
          </p:cNvSpPr>
          <p:nvPr>
            <p:ph type="body" sz="quarter" idx="11" hasCustomPrompt="1"/>
          </p:nvPr>
        </p:nvSpPr>
        <p:spPr>
          <a:xfrm>
            <a:off x="1463040" y="2871216"/>
            <a:ext cx="5156592" cy="479619"/>
          </a:xfrm>
        </p:spPr>
        <p:txBody>
          <a:bodyPr/>
          <a:lstStyle>
            <a:lvl1pPr marL="0" indent="0">
              <a:buNone/>
              <a:defRPr sz="2100">
                <a:solidFill>
                  <a:schemeClr val="tx2"/>
                </a:solidFill>
              </a:defRPr>
            </a:lvl1pPr>
          </a:lstStyle>
          <a:p>
            <a:r>
              <a:rPr lang="en-US"/>
              <a:t>Presenter Organization</a:t>
            </a:r>
            <a:endParaRPr lang="en-US" sz="2100">
              <a:solidFill>
                <a:schemeClr val="tx2"/>
              </a:solidFill>
            </a:endParaRPr>
          </a:p>
        </p:txBody>
      </p:sp>
      <p:sp>
        <p:nvSpPr>
          <p:cNvPr id="79" name="Picture Placeholder 5">
            <a:extLst>
              <a:ext uri="{FF2B5EF4-FFF2-40B4-BE49-F238E27FC236}">
                <a16:creationId xmlns:a16="http://schemas.microsoft.com/office/drawing/2014/main" id="{31706CD8-0264-1243-AE24-0CBDFC19F5D4}"/>
              </a:ext>
            </a:extLst>
          </p:cNvPr>
          <p:cNvSpPr>
            <a:spLocks noGrp="1"/>
          </p:cNvSpPr>
          <p:nvPr>
            <p:ph type="pic" sz="quarter" idx="12"/>
          </p:nvPr>
        </p:nvSpPr>
        <p:spPr>
          <a:xfrm>
            <a:off x="7022253" y="1608824"/>
            <a:ext cx="3370051" cy="3400542"/>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80" name="Text Placeholder 12">
            <a:extLst>
              <a:ext uri="{FF2B5EF4-FFF2-40B4-BE49-F238E27FC236}">
                <a16:creationId xmlns:a16="http://schemas.microsoft.com/office/drawing/2014/main" id="{D5BA7EEA-28B1-0147-B03B-64EB4A857D11}"/>
              </a:ext>
            </a:extLst>
          </p:cNvPr>
          <p:cNvSpPr>
            <a:spLocks noGrp="1"/>
          </p:cNvSpPr>
          <p:nvPr>
            <p:ph type="body" sz="quarter" idx="13" hasCustomPrompt="1"/>
          </p:nvPr>
        </p:nvSpPr>
        <p:spPr>
          <a:xfrm>
            <a:off x="1463040" y="3289320"/>
            <a:ext cx="5156592" cy="354531"/>
          </a:xfrm>
        </p:spPr>
        <p:txBody>
          <a:bodyPr/>
          <a:lstStyle>
            <a:lvl1pPr marL="0" indent="0">
              <a:buNone/>
              <a:defRPr sz="1800">
                <a:solidFill>
                  <a:schemeClr val="tx1"/>
                </a:solidFill>
              </a:defRPr>
            </a:lvl1pPr>
          </a:lstStyle>
          <a:p>
            <a:r>
              <a:rPr lang="en-US"/>
              <a:t>Presenter Title</a:t>
            </a:r>
            <a:endParaRPr lang="en-US" sz="2100">
              <a:solidFill>
                <a:schemeClr val="tx2"/>
              </a:solidFill>
            </a:endParaRPr>
          </a:p>
        </p:txBody>
      </p:sp>
      <p:pic>
        <p:nvPicPr>
          <p:cNvPr id="2" name="Picture 1">
            <a:extLst>
              <a:ext uri="{FF2B5EF4-FFF2-40B4-BE49-F238E27FC236}">
                <a16:creationId xmlns:a16="http://schemas.microsoft.com/office/drawing/2014/main" id="{891F99ED-6B52-558A-66D7-1CF52929EF0F}"/>
              </a:ext>
            </a:extLst>
          </p:cNvPr>
          <p:cNvPicPr>
            <a:picLocks noChangeAspect="1"/>
          </p:cNvPicPr>
          <p:nvPr userDrawn="1"/>
        </p:nvPicPr>
        <p:blipFill>
          <a:blip r:embed="rId2"/>
          <a:stretch>
            <a:fillRect/>
          </a:stretch>
        </p:blipFill>
        <p:spPr>
          <a:xfrm flipH="1">
            <a:off x="6687975" y="3436563"/>
            <a:ext cx="1905000" cy="1905000"/>
          </a:xfrm>
          <a:prstGeom prst="rect">
            <a:avLst/>
          </a:prstGeom>
        </p:spPr>
      </p:pic>
      <p:sp>
        <p:nvSpPr>
          <p:cNvPr id="7" name="Rectangle 6">
            <a:extLst>
              <a:ext uri="{FF2B5EF4-FFF2-40B4-BE49-F238E27FC236}">
                <a16:creationId xmlns:a16="http://schemas.microsoft.com/office/drawing/2014/main" id="{B6D539CD-099F-C998-4B9B-403E1D662163}"/>
              </a:ext>
            </a:extLst>
          </p:cNvPr>
          <p:cNvSpPr/>
          <p:nvPr userDrawn="1"/>
        </p:nvSpPr>
        <p:spPr>
          <a:xfrm>
            <a:off x="11872913" y="5341563"/>
            <a:ext cx="319087"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6723D3-5CF5-C501-0AFF-5E4DF54C3D2A}"/>
              </a:ext>
            </a:extLst>
          </p:cNvPr>
          <p:cNvSpPr/>
          <p:nvPr userDrawn="1"/>
        </p:nvSpPr>
        <p:spPr>
          <a:xfrm rot="5400000">
            <a:off x="11326625" y="5992625"/>
            <a:ext cx="214312"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B24599-17FE-2760-29E7-8C1C34C6C90B}"/>
              </a:ext>
            </a:extLst>
          </p:cNvPr>
          <p:cNvSpPr/>
          <p:nvPr userDrawn="1"/>
        </p:nvSpPr>
        <p:spPr>
          <a:xfrm>
            <a:off x="0" y="6000750"/>
            <a:ext cx="1285875" cy="857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8B61AA-6CB5-4548-8A30-7092021DB903}"/>
              </a:ext>
            </a:extLst>
          </p:cNvPr>
          <p:cNvSpPr/>
          <p:nvPr userDrawn="1"/>
        </p:nvSpPr>
        <p:spPr>
          <a:xfrm>
            <a:off x="439386" y="6388923"/>
            <a:ext cx="415389" cy="30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7">
            <a:extLst>
              <a:ext uri="{FF2B5EF4-FFF2-40B4-BE49-F238E27FC236}">
                <a16:creationId xmlns:a16="http://schemas.microsoft.com/office/drawing/2014/main" id="{EA875A86-5D85-5C7E-4BBA-255BDCA14980}"/>
              </a:ext>
            </a:extLst>
          </p:cNvPr>
          <p:cNvSpPr/>
          <p:nvPr userDrawn="1"/>
        </p:nvSpPr>
        <p:spPr>
          <a:xfrm>
            <a:off x="311727" y="310393"/>
            <a:ext cx="5044484" cy="6236208"/>
          </a:xfrm>
          <a:custGeom>
            <a:avLst/>
            <a:gdLst>
              <a:gd name="connsiteX0" fmla="*/ 0 w 5044484"/>
              <a:gd name="connsiteY0" fmla="*/ 0 h 6236208"/>
              <a:gd name="connsiteX1" fmla="*/ 2564520 w 5044484"/>
              <a:gd name="connsiteY1" fmla="*/ 0 h 6236208"/>
              <a:gd name="connsiteX2" fmla="*/ 5044484 w 5044484"/>
              <a:gd name="connsiteY2" fmla="*/ 0 h 6236208"/>
              <a:gd name="connsiteX3" fmla="*/ 2564520 w 5044484"/>
              <a:gd name="connsiteY3" fmla="*/ 6236208 h 6236208"/>
              <a:gd name="connsiteX4" fmla="*/ 0 w 5044484"/>
              <a:gd name="connsiteY4" fmla="*/ 6236208 h 623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484" h="6236208">
                <a:moveTo>
                  <a:pt x="0" y="0"/>
                </a:moveTo>
                <a:lnTo>
                  <a:pt x="2564520" y="0"/>
                </a:lnTo>
                <a:lnTo>
                  <a:pt x="5044484" y="0"/>
                </a:lnTo>
                <a:lnTo>
                  <a:pt x="2564520" y="6236208"/>
                </a:lnTo>
                <a:lnTo>
                  <a:pt x="0" y="6236208"/>
                </a:lnTo>
                <a:close/>
              </a:path>
            </a:pathLst>
          </a:custGeom>
          <a:blipFill>
            <a:blip r:embed="rId2" cstate="screen">
              <a:extLst>
                <a:ext uri="{28A0092B-C50C-407E-A947-70E740481C1C}">
                  <a14:useLocalDpi xmlns:a14="http://schemas.microsoft.com/office/drawing/2010/main"/>
                </a:ext>
              </a:extLst>
            </a:blip>
            <a:srcRect/>
            <a:stretch>
              <a:fillRect t="1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9">
            <a:extLst>
              <a:ext uri="{FF2B5EF4-FFF2-40B4-BE49-F238E27FC236}">
                <a16:creationId xmlns:a16="http://schemas.microsoft.com/office/drawing/2014/main" id="{70ADC456-B1CB-A1C1-5444-9EAD99C90DDA}"/>
              </a:ext>
            </a:extLst>
          </p:cNvPr>
          <p:cNvSpPr>
            <a:spLocks noGrp="1"/>
          </p:cNvSpPr>
          <p:nvPr>
            <p:ph type="body" sz="quarter" idx="10" hasCustomPrompt="1"/>
          </p:nvPr>
        </p:nvSpPr>
        <p:spPr bwMode="gray">
          <a:xfrm>
            <a:off x="5084532" y="1104886"/>
            <a:ext cx="6571596" cy="2374953"/>
          </a:xfrm>
          <a:noFill/>
        </p:spPr>
        <p:txBody>
          <a:bodyPr wrap="square" lIns="91440" tIns="0" rIns="91440" bIns="0" anchor="b" anchorCtr="0">
            <a:noAutofit/>
          </a:bodyPr>
          <a:lstStyle>
            <a:lvl1pPr marL="0" indent="0" algn="l">
              <a:lnSpc>
                <a:spcPct val="100000"/>
              </a:lnSpc>
              <a:spcBef>
                <a:spcPts val="200"/>
              </a:spcBef>
              <a:spcAft>
                <a:spcPts val="800"/>
              </a:spcAft>
              <a:buFont typeface="Arial" panose="020B0604020202020204" pitchFamily="34" charset="0"/>
              <a:buChar char="​"/>
              <a:tabLst>
                <a:tab pos="457200" algn="l"/>
              </a:tabLst>
              <a:defRPr sz="3600" b="1">
                <a:solidFill>
                  <a:schemeClr val="tx1"/>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pPr lvl="0"/>
            <a:r>
              <a:rPr lang="en-US"/>
              <a:t>Presentation Title Multiple Line Title Length</a:t>
            </a:r>
          </a:p>
        </p:txBody>
      </p:sp>
      <p:sp>
        <p:nvSpPr>
          <p:cNvPr id="6" name="Text Placeholder 9">
            <a:extLst>
              <a:ext uri="{FF2B5EF4-FFF2-40B4-BE49-F238E27FC236}">
                <a16:creationId xmlns:a16="http://schemas.microsoft.com/office/drawing/2014/main" id="{83EA9DBF-3431-D988-62BF-B332F399ADF7}"/>
              </a:ext>
            </a:extLst>
          </p:cNvPr>
          <p:cNvSpPr>
            <a:spLocks noGrp="1"/>
          </p:cNvSpPr>
          <p:nvPr>
            <p:ph type="body" sz="quarter" idx="14" hasCustomPrompt="1"/>
          </p:nvPr>
        </p:nvSpPr>
        <p:spPr bwMode="gray">
          <a:xfrm>
            <a:off x="5084532" y="3659760"/>
            <a:ext cx="6571596" cy="1269714"/>
          </a:xfrm>
          <a:noFill/>
        </p:spPr>
        <p:txBody>
          <a:bodyPr wrap="square" lIns="91440" tIns="0" rIns="91440" bIns="0" anchor="t" anchorCtr="0">
            <a:no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tab pos="457200" algn="l"/>
              </a:tabLst>
              <a:defRPr sz="25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a:effectLst/>
                <a:latin typeface="Arial" panose="020B0604020202020204" pitchFamily="34" charset="0"/>
              </a:rPr>
              <a:t>Subtitle Placeholder Multiple Line Title </a:t>
            </a:r>
            <a:br>
              <a:rPr lang="en-US">
                <a:effectLst/>
                <a:latin typeface="Arial" panose="020B0604020202020204" pitchFamily="34" charset="0"/>
              </a:rPr>
            </a:br>
            <a:r>
              <a:rPr lang="en-US">
                <a:effectLst/>
                <a:latin typeface="Arial" panose="020B0604020202020204" pitchFamily="34" charset="0"/>
              </a:rPr>
              <a:t>Length Which Extends To Two Lines</a:t>
            </a:r>
          </a:p>
        </p:txBody>
      </p:sp>
      <p:sp>
        <p:nvSpPr>
          <p:cNvPr id="7" name="Text Placeholder 9">
            <a:extLst>
              <a:ext uri="{FF2B5EF4-FFF2-40B4-BE49-F238E27FC236}">
                <a16:creationId xmlns:a16="http://schemas.microsoft.com/office/drawing/2014/main" id="{7EC4C8CB-0017-9907-9E53-DD1A1BF74D2D}"/>
              </a:ext>
            </a:extLst>
          </p:cNvPr>
          <p:cNvSpPr>
            <a:spLocks noGrp="1"/>
          </p:cNvSpPr>
          <p:nvPr>
            <p:ph type="body" sz="quarter" idx="15" hasCustomPrompt="1"/>
          </p:nvPr>
        </p:nvSpPr>
        <p:spPr bwMode="gray">
          <a:xfrm>
            <a:off x="5084532" y="5109396"/>
            <a:ext cx="6571596" cy="643718"/>
          </a:xfrm>
          <a:noFill/>
        </p:spPr>
        <p:txBody>
          <a:bodyPr wrap="square" lIns="91440" tIns="0" rIns="91440" bIns="0" anchor="b" anchorCtr="0">
            <a:noAutofit/>
          </a:bodyPr>
          <a:lstStyle>
            <a:lvl1pPr marL="0" indent="0" algn="l">
              <a:lnSpc>
                <a:spcPct val="90000"/>
              </a:lnSpc>
              <a:spcBef>
                <a:spcPts val="600"/>
              </a:spcBef>
              <a:spcAft>
                <a:spcPts val="0"/>
              </a:spcAft>
              <a:buFont typeface="Arial" panose="020B0604020202020204" pitchFamily="34" charset="0"/>
              <a:buChar char="​"/>
              <a:tabLst>
                <a:tab pos="457200" algn="l"/>
              </a:tabLst>
              <a:defRPr sz="18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None/>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b="1">
                <a:effectLst/>
                <a:latin typeface="Arial" panose="020B0604020202020204" pitchFamily="34" charset="0"/>
              </a:rPr>
              <a:t>Presenter Name</a:t>
            </a:r>
            <a:r>
              <a:rPr lang="en-US">
                <a:effectLst/>
                <a:latin typeface="Arial" panose="020B0604020202020204" pitchFamily="34" charset="0"/>
              </a:rPr>
              <a:t>, Presenter Title </a:t>
            </a:r>
            <a:br>
              <a:rPr lang="en-US">
                <a:effectLst/>
                <a:latin typeface="Arial" panose="020B0604020202020204" pitchFamily="34" charset="0"/>
              </a:rPr>
            </a:br>
            <a:r>
              <a:rPr lang="en-US">
                <a:effectLst/>
                <a:latin typeface="Arial" panose="020B0604020202020204" pitchFamily="34" charset="0"/>
              </a:rPr>
              <a:t>Month #, 2023</a:t>
            </a:r>
          </a:p>
        </p:txBody>
      </p:sp>
      <p:sp>
        <p:nvSpPr>
          <p:cNvPr id="2" name="TextBox 1">
            <a:extLst>
              <a:ext uri="{FF2B5EF4-FFF2-40B4-BE49-F238E27FC236}">
                <a16:creationId xmlns:a16="http://schemas.microsoft.com/office/drawing/2014/main" id="{656515B0-56E8-2AB7-2EBD-807E96BCB144}"/>
              </a:ext>
            </a:extLst>
          </p:cNvPr>
          <p:cNvSpPr txBox="1"/>
          <p:nvPr userDrawn="1"/>
        </p:nvSpPr>
        <p:spPr>
          <a:xfrm>
            <a:off x="863270" y="6249456"/>
            <a:ext cx="1264770" cy="92333"/>
          </a:xfrm>
          <a:prstGeom prst="rect">
            <a:avLst/>
          </a:prstGeom>
          <a:noFill/>
        </p:spPr>
        <p:txBody>
          <a:bodyPr wrap="none" lIns="0" tIns="0" rIns="0" bIns="0" rtlCol="0">
            <a:spAutoFit/>
          </a:bodyPr>
          <a:lstStyle/>
          <a:p>
            <a:r>
              <a:rPr lang="en-GB" sz="600">
                <a:solidFill>
                  <a:schemeClr val="bg1"/>
                </a:solidFill>
              </a:rPr>
              <a:t>Copyright © 2023 Actian Corporation</a:t>
            </a:r>
          </a:p>
        </p:txBody>
      </p:sp>
      <p:pic>
        <p:nvPicPr>
          <p:cNvPr id="9" name="Graphic 8">
            <a:extLst>
              <a:ext uri="{FF2B5EF4-FFF2-40B4-BE49-F238E27FC236}">
                <a16:creationId xmlns:a16="http://schemas.microsoft.com/office/drawing/2014/main" id="{9E640ACC-655E-1749-A79B-B82F175C62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2365" y="1178597"/>
            <a:ext cx="3587345" cy="1122393"/>
          </a:xfrm>
          <a:prstGeom prst="rect">
            <a:avLst/>
          </a:prstGeom>
        </p:spPr>
      </p:pic>
    </p:spTree>
    <p:extLst>
      <p:ext uri="{BB962C8B-B14F-4D97-AF65-F5344CB8AC3E}">
        <p14:creationId xmlns:p14="http://schemas.microsoft.com/office/powerpoint/2010/main" val="3168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5_Titl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5265A8-D7AE-D0DA-0584-F357C899F218}"/>
              </a:ext>
            </a:extLst>
          </p:cNvPr>
          <p:cNvPicPr>
            <a:picLocks noChangeAspect="1"/>
          </p:cNvPicPr>
          <p:nvPr/>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Autofit/>
          </a:bodyPr>
          <a:lstStyle>
            <a:lvl1pPr algn="l">
              <a:defRPr sz="3600">
                <a:solidFill>
                  <a:schemeClr val="bg1"/>
                </a:solidFill>
              </a:defRPr>
            </a:lvl1pPr>
          </a:lstStyle>
          <a:p>
            <a:r>
              <a:rPr lang="en-GB"/>
              <a:t>[Title slide: v4]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&lt;Subheading&gt;</a:t>
            </a:r>
          </a:p>
        </p:txBody>
      </p:sp>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p:nvSpPr>
        <p:spPr>
          <a:xfrm>
            <a:off x="458788" y="6438642"/>
            <a:ext cx="1264770" cy="92333"/>
          </a:xfrm>
          <a:prstGeom prst="rect">
            <a:avLst/>
          </a:prstGeom>
          <a:noFill/>
        </p:spPr>
        <p:txBody>
          <a:bodyPr wrap="none" lIns="0" tIns="0" rIns="0" bIns="0" rtlCol="0">
            <a:spAutoFit/>
          </a:bodyPr>
          <a:lstStyle/>
          <a:p>
            <a:r>
              <a:rPr lang="en-GB" sz="600">
                <a:solidFill>
                  <a:schemeClr val="bg1"/>
                </a:solidFill>
              </a:rPr>
              <a:t>Copyright © 2023 Actian Corporation</a:t>
            </a:r>
          </a:p>
        </p:txBody>
      </p:sp>
      <p:pic>
        <p:nvPicPr>
          <p:cNvPr id="9" name="Graphic 8">
            <a:extLst>
              <a:ext uri="{FF2B5EF4-FFF2-40B4-BE49-F238E27FC236}">
                <a16:creationId xmlns:a16="http://schemas.microsoft.com/office/drawing/2014/main" id="{E8FB2912-8342-0D4A-9196-619A99F27F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0467" y="148615"/>
            <a:ext cx="3632581" cy="1136546"/>
          </a:xfrm>
          <a:prstGeom prst="rect">
            <a:avLst/>
          </a:prstGeom>
        </p:spPr>
      </p:pic>
    </p:spTree>
    <p:extLst>
      <p:ext uri="{BB962C8B-B14F-4D97-AF65-F5344CB8AC3E}">
        <p14:creationId xmlns:p14="http://schemas.microsoft.com/office/powerpoint/2010/main" val="23448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guide id="5" pos="209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ey Takeaways">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7FFDBBAE-304B-8B4B-BABA-E93A9BE7DDE0}"/>
              </a:ext>
            </a:extLst>
          </p:cNvPr>
          <p:cNvSpPr>
            <a:spLocks noGrp="1"/>
          </p:cNvSpPr>
          <p:nvPr>
            <p:ph type="body" sz="quarter" idx="24" hasCustomPrompt="1"/>
          </p:nvPr>
        </p:nvSpPr>
        <p:spPr>
          <a:xfrm>
            <a:off x="5599314" y="1562743"/>
            <a:ext cx="118200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2</a:t>
            </a:r>
          </a:p>
        </p:txBody>
      </p:sp>
      <p:sp>
        <p:nvSpPr>
          <p:cNvPr id="31" name="Text Placeholder 4">
            <a:extLst>
              <a:ext uri="{FF2B5EF4-FFF2-40B4-BE49-F238E27FC236}">
                <a16:creationId xmlns:a16="http://schemas.microsoft.com/office/drawing/2014/main" id="{3679BD41-D875-B247-BC88-570524BA712B}"/>
              </a:ext>
            </a:extLst>
          </p:cNvPr>
          <p:cNvSpPr>
            <a:spLocks noGrp="1"/>
          </p:cNvSpPr>
          <p:nvPr>
            <p:ph type="body" sz="quarter" idx="25" hasCustomPrompt="1"/>
          </p:nvPr>
        </p:nvSpPr>
        <p:spPr>
          <a:xfrm>
            <a:off x="9224896" y="1562743"/>
            <a:ext cx="1172376"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3</a:t>
            </a:r>
          </a:p>
        </p:txBody>
      </p:sp>
      <p:sp>
        <p:nvSpPr>
          <p:cNvPr id="5" name="Text Placeholder 4">
            <a:extLst>
              <a:ext uri="{FF2B5EF4-FFF2-40B4-BE49-F238E27FC236}">
                <a16:creationId xmlns:a16="http://schemas.microsoft.com/office/drawing/2014/main" id="{C5D4B61C-8DE1-724E-B2AA-4308C23FFB99}"/>
              </a:ext>
            </a:extLst>
          </p:cNvPr>
          <p:cNvSpPr>
            <a:spLocks noGrp="1"/>
          </p:cNvSpPr>
          <p:nvPr>
            <p:ph type="body" sz="quarter" idx="23" hasCustomPrompt="1"/>
          </p:nvPr>
        </p:nvSpPr>
        <p:spPr>
          <a:xfrm>
            <a:off x="1880103" y="1562743"/>
            <a:ext cx="114517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1</a:t>
            </a:r>
          </a:p>
        </p:txBody>
      </p:sp>
      <p:sp>
        <p:nvSpPr>
          <p:cNvPr id="33" name="Text Placeholder 6">
            <a:extLst>
              <a:ext uri="{FF2B5EF4-FFF2-40B4-BE49-F238E27FC236}">
                <a16:creationId xmlns:a16="http://schemas.microsoft.com/office/drawing/2014/main" id="{6996CE65-1B97-E24D-9E1E-AF58B476A3FF}"/>
              </a:ext>
            </a:extLst>
          </p:cNvPr>
          <p:cNvSpPr>
            <a:spLocks noGrp="1"/>
          </p:cNvSpPr>
          <p:nvPr>
            <p:ph type="body" sz="quarter" idx="28" hasCustomPrompt="1"/>
          </p:nvPr>
        </p:nvSpPr>
        <p:spPr>
          <a:xfrm>
            <a:off x="848393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vl1pPr>
          </a:lstStyle>
          <a:p>
            <a:pPr marL="0" indent="0">
              <a:buNone/>
            </a:pPr>
            <a:r>
              <a:rPr lang="en-US" sz="2100"/>
              <a:t>Enter Third Key Takeaway</a:t>
            </a:r>
          </a:p>
        </p:txBody>
      </p:sp>
      <p:sp>
        <p:nvSpPr>
          <p:cNvPr id="32" name="Text Placeholder 6">
            <a:extLst>
              <a:ext uri="{FF2B5EF4-FFF2-40B4-BE49-F238E27FC236}">
                <a16:creationId xmlns:a16="http://schemas.microsoft.com/office/drawing/2014/main" id="{C27019E1-5694-A146-8040-C3F37633C78D}"/>
              </a:ext>
            </a:extLst>
          </p:cNvPr>
          <p:cNvSpPr>
            <a:spLocks noGrp="1"/>
          </p:cNvSpPr>
          <p:nvPr>
            <p:ph type="body" sz="quarter" idx="27" hasCustomPrompt="1"/>
          </p:nvPr>
        </p:nvSpPr>
        <p:spPr>
          <a:xfrm>
            <a:off x="486316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vl1pPr>
          </a:lstStyle>
          <a:p>
            <a:pPr marL="0" indent="0">
              <a:buNone/>
            </a:pPr>
            <a:r>
              <a:rPr lang="en-US" sz="2100"/>
              <a:t>Enter Second Key Takeaway</a:t>
            </a:r>
          </a:p>
        </p:txBody>
      </p:sp>
      <p:sp>
        <p:nvSpPr>
          <p:cNvPr id="7" name="Text Placeholder 6">
            <a:extLst>
              <a:ext uri="{FF2B5EF4-FFF2-40B4-BE49-F238E27FC236}">
                <a16:creationId xmlns:a16="http://schemas.microsoft.com/office/drawing/2014/main" id="{09D2AFC7-EE98-E142-B336-8AF28FA41398}"/>
              </a:ext>
            </a:extLst>
          </p:cNvPr>
          <p:cNvSpPr>
            <a:spLocks noGrp="1"/>
          </p:cNvSpPr>
          <p:nvPr>
            <p:ph type="body" sz="quarter" idx="26" hasCustomPrompt="1"/>
          </p:nvPr>
        </p:nvSpPr>
        <p:spPr>
          <a:xfrm>
            <a:off x="1125538"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100"/>
              <a:t>Enter First Key Takeaway</a:t>
            </a:r>
          </a:p>
        </p:txBody>
      </p:sp>
      <p:sp>
        <p:nvSpPr>
          <p:cNvPr id="18" name="Title 1">
            <a:extLst>
              <a:ext uri="{FF2B5EF4-FFF2-40B4-BE49-F238E27FC236}">
                <a16:creationId xmlns:a16="http://schemas.microsoft.com/office/drawing/2014/main" id="{FDFF88CD-4736-ED44-A53A-CDEB6917D0E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Key Takeaways</a:t>
            </a:r>
            <a:endParaRPr lang="en-US">
              <a:solidFill>
                <a:srgbClr val="F7884F"/>
              </a:solidFill>
              <a:effectLst/>
              <a:latin typeface="Arial" panose="020B0604020202020204" pitchFamily="34" charset="0"/>
            </a:endParaRPr>
          </a:p>
        </p:txBody>
      </p:sp>
      <p:sp>
        <p:nvSpPr>
          <p:cNvPr id="2" name="Date Placeholder 9">
            <a:extLst>
              <a:ext uri="{FF2B5EF4-FFF2-40B4-BE49-F238E27FC236}">
                <a16:creationId xmlns:a16="http://schemas.microsoft.com/office/drawing/2014/main" id="{C4E7235B-9768-D03C-70F4-A96403D5DB15}"/>
              </a:ext>
            </a:extLst>
          </p:cNvPr>
          <p:cNvSpPr>
            <a:spLocks noGrp="1"/>
          </p:cNvSpPr>
          <p:nvPr>
            <p:ph type="dt" sz="half" idx="15"/>
          </p:nvPr>
        </p:nvSpPr>
        <p:spPr>
          <a:xfrm>
            <a:off x="933278" y="6446965"/>
            <a:ext cx="2743200" cy="169277"/>
          </a:xfrm>
        </p:spPr>
        <p:txBody>
          <a:bodyPr/>
          <a:lstStyle/>
          <a:p>
            <a:r>
              <a:rPr lang="en-US"/>
              <a:t>Copyright © 2023 Actian Corporation</a:t>
            </a:r>
          </a:p>
        </p:txBody>
      </p:sp>
    </p:spTree>
    <p:extLst>
      <p:ext uri="{BB962C8B-B14F-4D97-AF65-F5344CB8AC3E}">
        <p14:creationId xmlns:p14="http://schemas.microsoft.com/office/powerpoint/2010/main" val="19008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Key Takeaways">
    <p:bg>
      <p:bgPr>
        <a:solidFill>
          <a:schemeClr val="tx1"/>
        </a:solidFill>
        <a:effectLst/>
      </p:bgPr>
    </p:bg>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7FFDBBAE-304B-8B4B-BABA-E93A9BE7DDE0}"/>
              </a:ext>
            </a:extLst>
          </p:cNvPr>
          <p:cNvSpPr>
            <a:spLocks noGrp="1"/>
          </p:cNvSpPr>
          <p:nvPr>
            <p:ph type="body" sz="quarter" idx="24" hasCustomPrompt="1"/>
          </p:nvPr>
        </p:nvSpPr>
        <p:spPr>
          <a:xfrm>
            <a:off x="5599314" y="1562743"/>
            <a:ext cx="118200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85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2</a:t>
            </a:r>
          </a:p>
        </p:txBody>
      </p:sp>
      <p:sp>
        <p:nvSpPr>
          <p:cNvPr id="31" name="Text Placeholder 4">
            <a:extLst>
              <a:ext uri="{FF2B5EF4-FFF2-40B4-BE49-F238E27FC236}">
                <a16:creationId xmlns:a16="http://schemas.microsoft.com/office/drawing/2014/main" id="{3679BD41-D875-B247-BC88-570524BA712B}"/>
              </a:ext>
            </a:extLst>
          </p:cNvPr>
          <p:cNvSpPr>
            <a:spLocks noGrp="1"/>
          </p:cNvSpPr>
          <p:nvPr>
            <p:ph type="body" sz="quarter" idx="25" hasCustomPrompt="1"/>
          </p:nvPr>
        </p:nvSpPr>
        <p:spPr>
          <a:xfrm>
            <a:off x="9224896" y="1562743"/>
            <a:ext cx="1172376"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85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3</a:t>
            </a:r>
          </a:p>
        </p:txBody>
      </p:sp>
      <p:sp>
        <p:nvSpPr>
          <p:cNvPr id="5" name="Text Placeholder 4">
            <a:extLst>
              <a:ext uri="{FF2B5EF4-FFF2-40B4-BE49-F238E27FC236}">
                <a16:creationId xmlns:a16="http://schemas.microsoft.com/office/drawing/2014/main" id="{C5D4B61C-8DE1-724E-B2AA-4308C23FFB99}"/>
              </a:ext>
            </a:extLst>
          </p:cNvPr>
          <p:cNvSpPr>
            <a:spLocks noGrp="1"/>
          </p:cNvSpPr>
          <p:nvPr>
            <p:ph type="body" sz="quarter" idx="23" hasCustomPrompt="1"/>
          </p:nvPr>
        </p:nvSpPr>
        <p:spPr>
          <a:xfrm>
            <a:off x="1880103" y="1562743"/>
            <a:ext cx="114517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85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1</a:t>
            </a:r>
          </a:p>
        </p:txBody>
      </p:sp>
      <p:sp>
        <p:nvSpPr>
          <p:cNvPr id="33" name="Text Placeholder 6">
            <a:extLst>
              <a:ext uri="{FF2B5EF4-FFF2-40B4-BE49-F238E27FC236}">
                <a16:creationId xmlns:a16="http://schemas.microsoft.com/office/drawing/2014/main" id="{6996CE65-1B97-E24D-9E1E-AF58B476A3FF}"/>
              </a:ext>
            </a:extLst>
          </p:cNvPr>
          <p:cNvSpPr>
            <a:spLocks noGrp="1"/>
          </p:cNvSpPr>
          <p:nvPr>
            <p:ph type="body" sz="quarter" idx="28" hasCustomPrompt="1"/>
          </p:nvPr>
        </p:nvSpPr>
        <p:spPr>
          <a:xfrm>
            <a:off x="848393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bg1"/>
                </a:solidFill>
              </a:defRPr>
            </a:lvl1pPr>
          </a:lstStyle>
          <a:p>
            <a:pPr marL="0" indent="0">
              <a:buNone/>
            </a:pPr>
            <a:r>
              <a:rPr lang="en-US" sz="2100"/>
              <a:t>Enter Third Key Takeaway</a:t>
            </a:r>
          </a:p>
        </p:txBody>
      </p:sp>
      <p:sp>
        <p:nvSpPr>
          <p:cNvPr id="32" name="Text Placeholder 6">
            <a:extLst>
              <a:ext uri="{FF2B5EF4-FFF2-40B4-BE49-F238E27FC236}">
                <a16:creationId xmlns:a16="http://schemas.microsoft.com/office/drawing/2014/main" id="{C27019E1-5694-A146-8040-C3F37633C78D}"/>
              </a:ext>
            </a:extLst>
          </p:cNvPr>
          <p:cNvSpPr>
            <a:spLocks noGrp="1"/>
          </p:cNvSpPr>
          <p:nvPr>
            <p:ph type="body" sz="quarter" idx="27" hasCustomPrompt="1"/>
          </p:nvPr>
        </p:nvSpPr>
        <p:spPr>
          <a:xfrm>
            <a:off x="486316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bg1"/>
                </a:solidFill>
              </a:defRPr>
            </a:lvl1pPr>
          </a:lstStyle>
          <a:p>
            <a:pPr marL="0" indent="0">
              <a:buNone/>
            </a:pPr>
            <a:r>
              <a:rPr lang="en-US" sz="2100"/>
              <a:t>Enter Second Key Takeaway</a:t>
            </a:r>
          </a:p>
        </p:txBody>
      </p:sp>
      <p:sp>
        <p:nvSpPr>
          <p:cNvPr id="7" name="Text Placeholder 6">
            <a:extLst>
              <a:ext uri="{FF2B5EF4-FFF2-40B4-BE49-F238E27FC236}">
                <a16:creationId xmlns:a16="http://schemas.microsoft.com/office/drawing/2014/main" id="{09D2AFC7-EE98-E142-B336-8AF28FA41398}"/>
              </a:ext>
            </a:extLst>
          </p:cNvPr>
          <p:cNvSpPr>
            <a:spLocks noGrp="1"/>
          </p:cNvSpPr>
          <p:nvPr>
            <p:ph type="body" sz="quarter" idx="26" hasCustomPrompt="1"/>
          </p:nvPr>
        </p:nvSpPr>
        <p:spPr>
          <a:xfrm>
            <a:off x="1125538"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100"/>
              <a:t>Enter First Key Takeaway</a:t>
            </a:r>
          </a:p>
        </p:txBody>
      </p:sp>
      <p:sp>
        <p:nvSpPr>
          <p:cNvPr id="18" name="Title 1">
            <a:extLst>
              <a:ext uri="{FF2B5EF4-FFF2-40B4-BE49-F238E27FC236}">
                <a16:creationId xmlns:a16="http://schemas.microsoft.com/office/drawing/2014/main" id="{FDFF88CD-4736-ED44-A53A-CDEB6917D0E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2"/>
                </a:solidFill>
                <a:effectLst/>
              </a:defRPr>
            </a:lvl1pPr>
          </a:lstStyle>
          <a:p>
            <a:r>
              <a:rPr lang="en-US"/>
              <a:t>Key Takeaways</a:t>
            </a:r>
            <a:endParaRPr lang="en-US">
              <a:solidFill>
                <a:srgbClr val="F7884F"/>
              </a:solidFill>
              <a:effectLst/>
              <a:latin typeface="Arial" panose="020B0604020202020204" pitchFamily="34" charset="0"/>
            </a:endParaRPr>
          </a:p>
        </p:txBody>
      </p:sp>
      <p:sp>
        <p:nvSpPr>
          <p:cNvPr id="2" name="Date Placeholder 9">
            <a:extLst>
              <a:ext uri="{FF2B5EF4-FFF2-40B4-BE49-F238E27FC236}">
                <a16:creationId xmlns:a16="http://schemas.microsoft.com/office/drawing/2014/main" id="{C4E7235B-9768-D03C-70F4-A96403D5DB15}"/>
              </a:ext>
            </a:extLst>
          </p:cNvPr>
          <p:cNvSpPr>
            <a:spLocks noGrp="1"/>
          </p:cNvSpPr>
          <p:nvPr>
            <p:ph type="dt" sz="half" idx="15"/>
          </p:nvPr>
        </p:nvSpPr>
        <p:spPr>
          <a:xfrm>
            <a:off x="933278" y="6446965"/>
            <a:ext cx="2743200" cy="169277"/>
          </a:xfrm>
        </p:spPr>
        <p:txBody>
          <a:bodyPr/>
          <a:lstStyle>
            <a:lvl1pPr>
              <a:defRPr>
                <a:solidFill>
                  <a:schemeClr val="bg1"/>
                </a:solidFill>
              </a:defRPr>
            </a:lvl1pPr>
          </a:lstStyle>
          <a:p>
            <a:r>
              <a:rPr lang="en-US"/>
              <a:t>Copyright © 2023 Actian Corporation</a:t>
            </a:r>
          </a:p>
        </p:txBody>
      </p:sp>
      <p:sp>
        <p:nvSpPr>
          <p:cNvPr id="3" name="Rectangle 2">
            <a:extLst>
              <a:ext uri="{FF2B5EF4-FFF2-40B4-BE49-F238E27FC236}">
                <a16:creationId xmlns:a16="http://schemas.microsoft.com/office/drawing/2014/main" id="{BF26A70B-6490-1D45-8EC4-ED68575F1C1D}"/>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BCEEAE-0673-1A4D-B84D-FA7B266FD528}"/>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315921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Key Takeaways">
    <p:bg>
      <p:bgPr>
        <a:solidFill>
          <a:schemeClr val="bg2"/>
        </a:solidFill>
        <a:effectLst/>
      </p:bgPr>
    </p:bg>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7FFDBBAE-304B-8B4B-BABA-E93A9BE7DDE0}"/>
              </a:ext>
            </a:extLst>
          </p:cNvPr>
          <p:cNvSpPr>
            <a:spLocks noGrp="1"/>
          </p:cNvSpPr>
          <p:nvPr>
            <p:ph type="body" sz="quarter" idx="24" hasCustomPrompt="1"/>
          </p:nvPr>
        </p:nvSpPr>
        <p:spPr>
          <a:xfrm>
            <a:off x="5599314" y="1562743"/>
            <a:ext cx="118200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2</a:t>
            </a:r>
          </a:p>
        </p:txBody>
      </p:sp>
      <p:sp>
        <p:nvSpPr>
          <p:cNvPr id="31" name="Text Placeholder 4">
            <a:extLst>
              <a:ext uri="{FF2B5EF4-FFF2-40B4-BE49-F238E27FC236}">
                <a16:creationId xmlns:a16="http://schemas.microsoft.com/office/drawing/2014/main" id="{3679BD41-D875-B247-BC88-570524BA712B}"/>
              </a:ext>
            </a:extLst>
          </p:cNvPr>
          <p:cNvSpPr>
            <a:spLocks noGrp="1"/>
          </p:cNvSpPr>
          <p:nvPr>
            <p:ph type="body" sz="quarter" idx="25" hasCustomPrompt="1"/>
          </p:nvPr>
        </p:nvSpPr>
        <p:spPr>
          <a:xfrm>
            <a:off x="9224896" y="1562743"/>
            <a:ext cx="1172376"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3</a:t>
            </a:r>
          </a:p>
        </p:txBody>
      </p:sp>
      <p:sp>
        <p:nvSpPr>
          <p:cNvPr id="5" name="Text Placeholder 4">
            <a:extLst>
              <a:ext uri="{FF2B5EF4-FFF2-40B4-BE49-F238E27FC236}">
                <a16:creationId xmlns:a16="http://schemas.microsoft.com/office/drawing/2014/main" id="{C5D4B61C-8DE1-724E-B2AA-4308C23FFB99}"/>
              </a:ext>
            </a:extLst>
          </p:cNvPr>
          <p:cNvSpPr>
            <a:spLocks noGrp="1"/>
          </p:cNvSpPr>
          <p:nvPr>
            <p:ph type="body" sz="quarter" idx="23" hasCustomPrompt="1"/>
          </p:nvPr>
        </p:nvSpPr>
        <p:spPr>
          <a:xfrm>
            <a:off x="1880103" y="1562743"/>
            <a:ext cx="1145171" cy="993775"/>
          </a:xfrm>
        </p:spPr>
        <p:txBody>
          <a:bodyPr anchor="ctr"/>
          <a:lstStyle>
            <a:lvl1pPr marL="0" indent="0" algn="ctr" defTabSz="914400" rtl="0" eaLnBrk="1" latinLnBrk="0" hangingPunct="1">
              <a:lnSpc>
                <a:spcPct val="120000"/>
              </a:lnSpc>
              <a:spcBef>
                <a:spcPts val="1000"/>
              </a:spcBef>
              <a:buFont typeface="Arial" panose="020B0604020202020204" pitchFamily="34" charset="0"/>
              <a:buNone/>
              <a:tabLst/>
              <a:defRPr lang="en-US" sz="11500" b="1" kern="1200" dirty="0" smtClean="0">
                <a:solidFill>
                  <a:schemeClr val="bg1">
                    <a:lumMod val="50000"/>
                  </a:schemeClr>
                </a:solidFill>
                <a:latin typeface="+mn-lt"/>
                <a:ea typeface="+mn-ea"/>
                <a:cs typeface="+mn-cs"/>
              </a:defRPr>
            </a:lvl1pPr>
            <a:lvl2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2pPr>
            <a:lvl3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3pPr>
            <a:lvl4pPr marL="0" indent="0" algn="l" defTabSz="914400" rtl="0" eaLnBrk="1" latinLnBrk="0" hangingPunct="1">
              <a:lnSpc>
                <a:spcPct val="120000"/>
              </a:lnSpc>
              <a:spcBef>
                <a:spcPts val="1000"/>
              </a:spcBef>
              <a:buFont typeface="Arial" panose="020B0604020202020204" pitchFamily="34" charset="0"/>
              <a:buNone/>
              <a:tabLst/>
              <a:defRPr lang="en-US" sz="6000" b="1" kern="1200" dirty="0" smtClean="0">
                <a:solidFill>
                  <a:schemeClr val="tx2"/>
                </a:solidFill>
                <a:latin typeface="+mn-lt"/>
                <a:ea typeface="+mn-ea"/>
                <a:cs typeface="+mn-cs"/>
              </a:defRPr>
            </a:lvl4pPr>
            <a:lvl5pPr marL="0" indent="0" algn="l" defTabSz="914400" rtl="0" eaLnBrk="1" latinLnBrk="0" hangingPunct="1">
              <a:lnSpc>
                <a:spcPct val="120000"/>
              </a:lnSpc>
              <a:spcBef>
                <a:spcPts val="1000"/>
              </a:spcBef>
              <a:buFont typeface="Arial" panose="020B0604020202020204" pitchFamily="34" charset="0"/>
              <a:buNone/>
              <a:tabLst/>
              <a:defRPr lang="en-US" sz="6000" b="1" kern="1200" dirty="0">
                <a:solidFill>
                  <a:schemeClr val="tx2"/>
                </a:solidFill>
                <a:latin typeface="+mn-lt"/>
                <a:ea typeface="+mn-ea"/>
                <a:cs typeface="+mn-cs"/>
              </a:defRPr>
            </a:lvl5pPr>
          </a:lstStyle>
          <a:p>
            <a:pPr lvl="0"/>
            <a:r>
              <a:rPr lang="en-US"/>
              <a:t>1</a:t>
            </a:r>
          </a:p>
        </p:txBody>
      </p:sp>
      <p:sp>
        <p:nvSpPr>
          <p:cNvPr id="33" name="Text Placeholder 6">
            <a:extLst>
              <a:ext uri="{FF2B5EF4-FFF2-40B4-BE49-F238E27FC236}">
                <a16:creationId xmlns:a16="http://schemas.microsoft.com/office/drawing/2014/main" id="{6996CE65-1B97-E24D-9E1E-AF58B476A3FF}"/>
              </a:ext>
            </a:extLst>
          </p:cNvPr>
          <p:cNvSpPr>
            <a:spLocks noGrp="1"/>
          </p:cNvSpPr>
          <p:nvPr>
            <p:ph type="body" sz="quarter" idx="28" hasCustomPrompt="1"/>
          </p:nvPr>
        </p:nvSpPr>
        <p:spPr>
          <a:xfrm>
            <a:off x="848393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tx1"/>
                </a:solidFill>
              </a:defRPr>
            </a:lvl1pPr>
          </a:lstStyle>
          <a:p>
            <a:pPr marL="0" indent="0">
              <a:buNone/>
            </a:pPr>
            <a:r>
              <a:rPr lang="en-US" sz="2100"/>
              <a:t>Enter Third Key Takeaway</a:t>
            </a:r>
          </a:p>
        </p:txBody>
      </p:sp>
      <p:sp>
        <p:nvSpPr>
          <p:cNvPr id="32" name="Text Placeholder 6">
            <a:extLst>
              <a:ext uri="{FF2B5EF4-FFF2-40B4-BE49-F238E27FC236}">
                <a16:creationId xmlns:a16="http://schemas.microsoft.com/office/drawing/2014/main" id="{C27019E1-5694-A146-8040-C3F37633C78D}"/>
              </a:ext>
            </a:extLst>
          </p:cNvPr>
          <p:cNvSpPr>
            <a:spLocks noGrp="1"/>
          </p:cNvSpPr>
          <p:nvPr>
            <p:ph type="body" sz="quarter" idx="27" hasCustomPrompt="1"/>
          </p:nvPr>
        </p:nvSpPr>
        <p:spPr>
          <a:xfrm>
            <a:off x="4863164"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tx1"/>
                </a:solidFill>
              </a:defRPr>
            </a:lvl1pPr>
          </a:lstStyle>
          <a:p>
            <a:pPr marL="0" indent="0">
              <a:buNone/>
            </a:pPr>
            <a:r>
              <a:rPr lang="en-US" sz="2100"/>
              <a:t>Enter Second Key Takeaway</a:t>
            </a:r>
          </a:p>
        </p:txBody>
      </p:sp>
      <p:sp>
        <p:nvSpPr>
          <p:cNvPr id="7" name="Text Placeholder 6">
            <a:extLst>
              <a:ext uri="{FF2B5EF4-FFF2-40B4-BE49-F238E27FC236}">
                <a16:creationId xmlns:a16="http://schemas.microsoft.com/office/drawing/2014/main" id="{09D2AFC7-EE98-E142-B336-8AF28FA41398}"/>
              </a:ext>
            </a:extLst>
          </p:cNvPr>
          <p:cNvSpPr>
            <a:spLocks noGrp="1"/>
          </p:cNvSpPr>
          <p:nvPr>
            <p:ph type="body" sz="quarter" idx="26" hasCustomPrompt="1"/>
          </p:nvPr>
        </p:nvSpPr>
        <p:spPr>
          <a:xfrm>
            <a:off x="1125538" y="2892872"/>
            <a:ext cx="2654300" cy="2569862"/>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100"/>
              <a:t>Enter First Key Takeaway</a:t>
            </a:r>
          </a:p>
        </p:txBody>
      </p:sp>
      <p:sp>
        <p:nvSpPr>
          <p:cNvPr id="18" name="Title 1">
            <a:extLst>
              <a:ext uri="{FF2B5EF4-FFF2-40B4-BE49-F238E27FC236}">
                <a16:creationId xmlns:a16="http://schemas.microsoft.com/office/drawing/2014/main" id="{FDFF88CD-4736-ED44-A53A-CDEB6917D0E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Key Takeaways</a:t>
            </a:r>
            <a:endParaRPr lang="en-US">
              <a:solidFill>
                <a:srgbClr val="F7884F"/>
              </a:solidFill>
              <a:effectLst/>
              <a:latin typeface="Arial" panose="020B0604020202020204" pitchFamily="34" charset="0"/>
            </a:endParaRPr>
          </a:p>
        </p:txBody>
      </p:sp>
      <p:sp>
        <p:nvSpPr>
          <p:cNvPr id="2" name="Date Placeholder 9">
            <a:extLst>
              <a:ext uri="{FF2B5EF4-FFF2-40B4-BE49-F238E27FC236}">
                <a16:creationId xmlns:a16="http://schemas.microsoft.com/office/drawing/2014/main" id="{C4E7235B-9768-D03C-70F4-A96403D5DB15}"/>
              </a:ext>
            </a:extLst>
          </p:cNvPr>
          <p:cNvSpPr>
            <a:spLocks noGrp="1"/>
          </p:cNvSpPr>
          <p:nvPr>
            <p:ph type="dt" sz="half" idx="15"/>
          </p:nvPr>
        </p:nvSpPr>
        <p:spPr>
          <a:xfrm>
            <a:off x="933278" y="6470048"/>
            <a:ext cx="2743200" cy="123111"/>
          </a:xfrm>
        </p:spPr>
        <p:txBody>
          <a:bodyPr/>
          <a:lstStyle>
            <a:lvl1pPr>
              <a:defRPr>
                <a:solidFill>
                  <a:schemeClr val="tx1"/>
                </a:solidFill>
              </a:defRPr>
            </a:lvl1pPr>
          </a:lstStyle>
          <a:p>
            <a:r>
              <a:rPr lang="en-US"/>
              <a:t>Copyright © 2023 Actian Corporation</a:t>
            </a:r>
          </a:p>
        </p:txBody>
      </p:sp>
    </p:spTree>
    <p:extLst>
      <p:ext uri="{BB962C8B-B14F-4D97-AF65-F5344CB8AC3E}">
        <p14:creationId xmlns:p14="http://schemas.microsoft.com/office/powerpoint/2010/main" val="79421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B5B278-83B7-3046-8766-F3AC294D9E84}"/>
              </a:ext>
            </a:extLst>
          </p:cNvPr>
          <p:cNvSpPr>
            <a:spLocks noGrp="1"/>
          </p:cNvSpPr>
          <p:nvPr>
            <p:ph type="title" hasCustomPrompt="1"/>
          </p:nvPr>
        </p:nvSpPr>
        <p:spPr/>
        <p:txBody>
          <a:bodyPr/>
          <a:lstStyle/>
          <a:p>
            <a:r>
              <a:rPr lang="en-US"/>
              <a:t>Agenda</a:t>
            </a:r>
          </a:p>
        </p:txBody>
      </p:sp>
      <p:sp>
        <p:nvSpPr>
          <p:cNvPr id="10" name="Date Placeholder 9">
            <a:extLst>
              <a:ext uri="{FF2B5EF4-FFF2-40B4-BE49-F238E27FC236}">
                <a16:creationId xmlns:a16="http://schemas.microsoft.com/office/drawing/2014/main" id="{C932055F-9606-2248-AEDA-885B4F3090AB}"/>
              </a:ext>
            </a:extLst>
          </p:cNvPr>
          <p:cNvSpPr>
            <a:spLocks noGrp="1"/>
          </p:cNvSpPr>
          <p:nvPr>
            <p:ph type="dt" sz="half" idx="15"/>
          </p:nvPr>
        </p:nvSpPr>
        <p:spPr/>
        <p:txBody>
          <a:bodyPr/>
          <a:lstStyle/>
          <a:p>
            <a:r>
              <a:rPr lang="en-US"/>
              <a:t>Copyright © 2023 Actian Corporation</a:t>
            </a:r>
          </a:p>
        </p:txBody>
      </p:sp>
      <p:sp>
        <p:nvSpPr>
          <p:cNvPr id="7" name="Content Placeholder 5">
            <a:extLst>
              <a:ext uri="{FF2B5EF4-FFF2-40B4-BE49-F238E27FC236}">
                <a16:creationId xmlns:a16="http://schemas.microsoft.com/office/drawing/2014/main" id="{ECB34F34-D933-FF46-BAD3-AA030BFB1D74}"/>
              </a:ext>
            </a:extLst>
          </p:cNvPr>
          <p:cNvSpPr>
            <a:spLocks noGrp="1"/>
          </p:cNvSpPr>
          <p:nvPr>
            <p:ph sz="quarter" idx="17"/>
          </p:nvPr>
        </p:nvSpPr>
        <p:spPr>
          <a:xfrm>
            <a:off x="587375" y="1600200"/>
            <a:ext cx="6988175"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08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genda">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B5B278-83B7-3046-8766-F3AC294D9E84}"/>
              </a:ext>
            </a:extLst>
          </p:cNvPr>
          <p:cNvSpPr>
            <a:spLocks noGrp="1"/>
          </p:cNvSpPr>
          <p:nvPr>
            <p:ph type="title" hasCustomPrompt="1"/>
          </p:nvPr>
        </p:nvSpPr>
        <p:spPr/>
        <p:txBody>
          <a:bodyPr/>
          <a:lstStyle>
            <a:lvl1pPr>
              <a:defRPr>
                <a:solidFill>
                  <a:schemeClr val="accent2"/>
                </a:solidFill>
              </a:defRPr>
            </a:lvl1pPr>
          </a:lstStyle>
          <a:p>
            <a:r>
              <a:rPr lang="en-US"/>
              <a:t>Agenda</a:t>
            </a:r>
          </a:p>
        </p:txBody>
      </p:sp>
      <p:sp>
        <p:nvSpPr>
          <p:cNvPr id="10" name="Date Placeholder 9">
            <a:extLst>
              <a:ext uri="{FF2B5EF4-FFF2-40B4-BE49-F238E27FC236}">
                <a16:creationId xmlns:a16="http://schemas.microsoft.com/office/drawing/2014/main" id="{C932055F-9606-2248-AEDA-885B4F3090AB}"/>
              </a:ext>
            </a:extLst>
          </p:cNvPr>
          <p:cNvSpPr>
            <a:spLocks noGrp="1"/>
          </p:cNvSpPr>
          <p:nvPr>
            <p:ph type="dt" sz="half" idx="15"/>
          </p:nvPr>
        </p:nvSpPr>
        <p:spPr/>
        <p:txBody>
          <a:bodyPr/>
          <a:lstStyle>
            <a:lvl1pPr>
              <a:defRPr>
                <a:solidFill>
                  <a:schemeClr val="bg1"/>
                </a:solidFill>
              </a:defRPr>
            </a:lvl1pPr>
          </a:lstStyle>
          <a:p>
            <a:r>
              <a:rPr lang="en-US"/>
              <a:t>Copyright © 2023 Actian Corporation</a:t>
            </a:r>
          </a:p>
        </p:txBody>
      </p:sp>
      <p:sp>
        <p:nvSpPr>
          <p:cNvPr id="7" name="Content Placeholder 5">
            <a:extLst>
              <a:ext uri="{FF2B5EF4-FFF2-40B4-BE49-F238E27FC236}">
                <a16:creationId xmlns:a16="http://schemas.microsoft.com/office/drawing/2014/main" id="{ECB34F34-D933-FF46-BAD3-AA030BFB1D74}"/>
              </a:ext>
            </a:extLst>
          </p:cNvPr>
          <p:cNvSpPr>
            <a:spLocks noGrp="1"/>
          </p:cNvSpPr>
          <p:nvPr>
            <p:ph sz="quarter" idx="17"/>
          </p:nvPr>
        </p:nvSpPr>
        <p:spPr>
          <a:xfrm>
            <a:off x="587375" y="1600200"/>
            <a:ext cx="6988175" cy="4610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A2FC86C-9D69-0B4B-8EAE-3640C78CEA42}"/>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2D8EC1-D4F7-9E44-B99B-D1F31A2DC378}"/>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428007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Agenda">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B5B278-83B7-3046-8766-F3AC294D9E84}"/>
              </a:ext>
            </a:extLst>
          </p:cNvPr>
          <p:cNvSpPr>
            <a:spLocks noGrp="1"/>
          </p:cNvSpPr>
          <p:nvPr>
            <p:ph type="title" hasCustomPrompt="1"/>
          </p:nvPr>
        </p:nvSpPr>
        <p:spPr/>
        <p:txBody>
          <a:bodyPr/>
          <a:lstStyle>
            <a:lvl1pPr>
              <a:defRPr>
                <a:solidFill>
                  <a:schemeClr val="accent1"/>
                </a:solidFill>
              </a:defRPr>
            </a:lvl1pPr>
          </a:lstStyle>
          <a:p>
            <a:r>
              <a:rPr lang="en-US"/>
              <a:t>Agenda</a:t>
            </a:r>
          </a:p>
        </p:txBody>
      </p:sp>
      <p:sp>
        <p:nvSpPr>
          <p:cNvPr id="10" name="Date Placeholder 9">
            <a:extLst>
              <a:ext uri="{FF2B5EF4-FFF2-40B4-BE49-F238E27FC236}">
                <a16:creationId xmlns:a16="http://schemas.microsoft.com/office/drawing/2014/main" id="{C932055F-9606-2248-AEDA-885B4F3090AB}"/>
              </a:ext>
            </a:extLst>
          </p:cNvPr>
          <p:cNvSpPr>
            <a:spLocks noGrp="1"/>
          </p:cNvSpPr>
          <p:nvPr>
            <p:ph type="dt" sz="half" idx="15"/>
          </p:nvPr>
        </p:nvSpPr>
        <p:spPr/>
        <p:txBody>
          <a:bodyPr/>
          <a:lstStyle>
            <a:lvl1pPr>
              <a:defRPr>
                <a:solidFill>
                  <a:schemeClr val="tx1"/>
                </a:solidFill>
              </a:defRPr>
            </a:lvl1pPr>
          </a:lstStyle>
          <a:p>
            <a:r>
              <a:rPr lang="en-US"/>
              <a:t>Copyright © 2023 Actian Corporation</a:t>
            </a:r>
          </a:p>
        </p:txBody>
      </p:sp>
      <p:sp>
        <p:nvSpPr>
          <p:cNvPr id="7" name="Content Placeholder 5">
            <a:extLst>
              <a:ext uri="{FF2B5EF4-FFF2-40B4-BE49-F238E27FC236}">
                <a16:creationId xmlns:a16="http://schemas.microsoft.com/office/drawing/2014/main" id="{ECB34F34-D933-FF46-BAD3-AA030BFB1D74}"/>
              </a:ext>
            </a:extLst>
          </p:cNvPr>
          <p:cNvSpPr>
            <a:spLocks noGrp="1"/>
          </p:cNvSpPr>
          <p:nvPr>
            <p:ph sz="quarter" idx="17"/>
          </p:nvPr>
        </p:nvSpPr>
        <p:spPr>
          <a:xfrm>
            <a:off x="587375" y="1600200"/>
            <a:ext cx="6988175" cy="4610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80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with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38A84F-299D-4840-B938-87ABA42AB2B4}"/>
              </a:ext>
            </a:extLst>
          </p:cNvPr>
          <p:cNvSpPr/>
          <p:nvPr userDrawn="1"/>
        </p:nvSpPr>
        <p:spPr>
          <a:xfrm>
            <a:off x="8808720" y="6199322"/>
            <a:ext cx="3062982" cy="489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19C70DF3-C46A-0C4F-9EE9-A292209A1592}"/>
              </a:ext>
            </a:extLst>
          </p:cNvPr>
          <p:cNvSpPr>
            <a:spLocks noGrp="1"/>
          </p:cNvSpPr>
          <p:nvPr>
            <p:ph sz="quarter" idx="18"/>
          </p:nvPr>
        </p:nvSpPr>
        <p:spPr>
          <a:xfrm>
            <a:off x="587375" y="1600200"/>
            <a:ext cx="6988175" cy="46101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6987433" cy="715294"/>
          </a:xfrm>
        </p:spPr>
        <p:txBody>
          <a:bodyPr anchor="b">
            <a:noAutofit/>
          </a:bodyPr>
          <a:lstStyle>
            <a:lvl1pPr>
              <a:defRPr lang="en-US" b="1" smtClean="0">
                <a:solidFill>
                  <a:schemeClr val="accent1"/>
                </a:solidFill>
                <a:effectLst/>
              </a:defRPr>
            </a:lvl1pPr>
          </a:lstStyle>
          <a:p>
            <a:r>
              <a:rPr lang="en-US"/>
              <a:t>Agenda</a:t>
            </a:r>
          </a:p>
        </p:txBody>
      </p:sp>
      <p:sp>
        <p:nvSpPr>
          <p:cNvPr id="7" name="Picture Placeholder 6">
            <a:extLst>
              <a:ext uri="{FF2B5EF4-FFF2-40B4-BE49-F238E27FC236}">
                <a16:creationId xmlns:a16="http://schemas.microsoft.com/office/drawing/2014/main" id="{9A2D2736-BFBA-BB47-995A-EF5AB50AE88D}"/>
              </a:ext>
            </a:extLst>
          </p:cNvPr>
          <p:cNvSpPr>
            <a:spLocks noGrp="1"/>
          </p:cNvSpPr>
          <p:nvPr>
            <p:ph type="pic" sz="quarter" idx="14" hasCustomPrompt="1"/>
          </p:nvPr>
        </p:nvSpPr>
        <p:spPr>
          <a:xfrm>
            <a:off x="8355013" y="293688"/>
            <a:ext cx="3532187" cy="6254750"/>
          </a:xfrm>
          <a:prstGeom prst="rect">
            <a:avLst/>
          </a:prstGeom>
        </p:spPr>
        <p:txBody>
          <a:bodyPr anchor="ctr">
            <a:normAutofit/>
          </a:bodyPr>
          <a:lstStyle>
            <a:lvl1pPr marL="0" indent="0" algn="ctr">
              <a:buNone/>
              <a:defRPr sz="2100"/>
            </a:lvl1pPr>
          </a:lstStyle>
          <a:p>
            <a:r>
              <a:rPr lang="en-US"/>
              <a:t>Drag image here or click the icon to prompt image insert</a:t>
            </a:r>
          </a:p>
        </p:txBody>
      </p:sp>
      <p:sp>
        <p:nvSpPr>
          <p:cNvPr id="6" name="Date Placeholder 5">
            <a:extLst>
              <a:ext uri="{FF2B5EF4-FFF2-40B4-BE49-F238E27FC236}">
                <a16:creationId xmlns:a16="http://schemas.microsoft.com/office/drawing/2014/main" id="{42EE1A06-AA3D-9643-BF77-20403566C79E}"/>
              </a:ext>
            </a:extLst>
          </p:cNvPr>
          <p:cNvSpPr>
            <a:spLocks noGrp="1"/>
          </p:cNvSpPr>
          <p:nvPr>
            <p:ph type="dt" sz="half" idx="16"/>
          </p:nvPr>
        </p:nvSpPr>
        <p:spPr/>
        <p:txBody>
          <a:bodyPr/>
          <a:lstStyle/>
          <a:p>
            <a:r>
              <a:rPr lang="en-US"/>
              <a:t>Copyright © 2023 Actian Corporation</a:t>
            </a:r>
          </a:p>
        </p:txBody>
      </p:sp>
    </p:spTree>
    <p:extLst>
      <p:ext uri="{BB962C8B-B14F-4D97-AF65-F5344CB8AC3E}">
        <p14:creationId xmlns:p14="http://schemas.microsoft.com/office/powerpoint/2010/main" val="7937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FCB1739-2088-F54F-A6AF-3FF8B473DB03}"/>
              </a:ext>
            </a:extLst>
          </p:cNvPr>
          <p:cNvSpPr>
            <a:spLocks noGrp="1"/>
          </p:cNvSpPr>
          <p:nvPr>
            <p:ph sz="quarter" idx="16"/>
          </p:nvPr>
        </p:nvSpPr>
        <p:spPr>
          <a:xfrm>
            <a:off x="587375" y="2057401"/>
            <a:ext cx="6986588"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3" name="Date Placeholder 2">
            <a:extLst>
              <a:ext uri="{FF2B5EF4-FFF2-40B4-BE49-F238E27FC236}">
                <a16:creationId xmlns:a16="http://schemas.microsoft.com/office/drawing/2014/main" id="{53C8BCFF-4EA4-A542-89AA-6731D741D224}"/>
              </a:ext>
            </a:extLst>
          </p:cNvPr>
          <p:cNvSpPr>
            <a:spLocks noGrp="1"/>
          </p:cNvSpPr>
          <p:nvPr>
            <p:ph type="dt" sz="half" idx="13"/>
          </p:nvPr>
        </p:nvSpPr>
        <p:spPr/>
        <p:txBody>
          <a:bodyPr/>
          <a:lstStyle/>
          <a:p>
            <a:r>
              <a:rPr lang="en-US"/>
              <a:t>Copyright © 2023 Actian Corporation</a:t>
            </a:r>
          </a:p>
        </p:txBody>
      </p:sp>
    </p:spTree>
    <p:extLst>
      <p:ext uri="{BB962C8B-B14F-4D97-AF65-F5344CB8AC3E}">
        <p14:creationId xmlns:p14="http://schemas.microsoft.com/office/powerpoint/2010/main" val="180123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peak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8F450A-E560-9143-B4B9-C30172C3E9D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7" name="Title 1">
            <a:extLst>
              <a:ext uri="{FF2B5EF4-FFF2-40B4-BE49-F238E27FC236}">
                <a16:creationId xmlns:a16="http://schemas.microsoft.com/office/drawing/2014/main" id="{F56F2BC6-4D60-8C41-BD51-5B9218204CC3}"/>
              </a:ext>
            </a:extLst>
          </p:cNvPr>
          <p:cNvSpPr>
            <a:spLocks noGrp="1"/>
          </p:cNvSpPr>
          <p:nvPr>
            <p:ph type="title" hasCustomPrompt="1"/>
          </p:nvPr>
        </p:nvSpPr>
        <p:spPr>
          <a:xfrm>
            <a:off x="1463040" y="2190487"/>
            <a:ext cx="5155933" cy="715294"/>
          </a:xfrm>
        </p:spPr>
        <p:txBody>
          <a:bodyPr/>
          <a:lstStyle>
            <a:lvl1pPr>
              <a:defRPr>
                <a:solidFill>
                  <a:schemeClr val="tx1"/>
                </a:solidFill>
              </a:defRPr>
            </a:lvl1pPr>
          </a:lstStyle>
          <a:p>
            <a:r>
              <a:rPr lang="en-US"/>
              <a:t>Presenter Name</a:t>
            </a:r>
          </a:p>
        </p:txBody>
      </p:sp>
      <p:sp>
        <p:nvSpPr>
          <p:cNvPr id="78" name="Text Placeholder 12">
            <a:extLst>
              <a:ext uri="{FF2B5EF4-FFF2-40B4-BE49-F238E27FC236}">
                <a16:creationId xmlns:a16="http://schemas.microsoft.com/office/drawing/2014/main" id="{3C99B398-6E63-2E4C-BC03-2FC8FD2F2A5C}"/>
              </a:ext>
            </a:extLst>
          </p:cNvPr>
          <p:cNvSpPr>
            <a:spLocks noGrp="1"/>
          </p:cNvSpPr>
          <p:nvPr>
            <p:ph type="body" sz="quarter" idx="11" hasCustomPrompt="1"/>
          </p:nvPr>
        </p:nvSpPr>
        <p:spPr>
          <a:xfrm>
            <a:off x="1463040" y="2871216"/>
            <a:ext cx="5156592" cy="479619"/>
          </a:xfrm>
        </p:spPr>
        <p:txBody>
          <a:bodyPr/>
          <a:lstStyle>
            <a:lvl1pPr marL="0" indent="0">
              <a:buNone/>
              <a:defRPr sz="2100">
                <a:solidFill>
                  <a:schemeClr val="tx1"/>
                </a:solidFill>
              </a:defRPr>
            </a:lvl1pPr>
          </a:lstStyle>
          <a:p>
            <a:r>
              <a:rPr lang="en-US"/>
              <a:t>Presenter Organization</a:t>
            </a:r>
            <a:endParaRPr lang="en-US" sz="2100">
              <a:solidFill>
                <a:schemeClr val="tx2"/>
              </a:solidFill>
            </a:endParaRPr>
          </a:p>
        </p:txBody>
      </p:sp>
      <p:sp>
        <p:nvSpPr>
          <p:cNvPr id="79" name="Picture Placeholder 5">
            <a:extLst>
              <a:ext uri="{FF2B5EF4-FFF2-40B4-BE49-F238E27FC236}">
                <a16:creationId xmlns:a16="http://schemas.microsoft.com/office/drawing/2014/main" id="{31706CD8-0264-1243-AE24-0CBDFC19F5D4}"/>
              </a:ext>
            </a:extLst>
          </p:cNvPr>
          <p:cNvSpPr>
            <a:spLocks noGrp="1"/>
          </p:cNvSpPr>
          <p:nvPr>
            <p:ph type="pic" sz="quarter" idx="12"/>
          </p:nvPr>
        </p:nvSpPr>
        <p:spPr>
          <a:xfrm>
            <a:off x="7022253" y="1608824"/>
            <a:ext cx="3370051" cy="3400542"/>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80" name="Text Placeholder 12">
            <a:extLst>
              <a:ext uri="{FF2B5EF4-FFF2-40B4-BE49-F238E27FC236}">
                <a16:creationId xmlns:a16="http://schemas.microsoft.com/office/drawing/2014/main" id="{D5BA7EEA-28B1-0147-B03B-64EB4A857D11}"/>
              </a:ext>
            </a:extLst>
          </p:cNvPr>
          <p:cNvSpPr>
            <a:spLocks noGrp="1"/>
          </p:cNvSpPr>
          <p:nvPr>
            <p:ph type="body" sz="quarter" idx="13" hasCustomPrompt="1"/>
          </p:nvPr>
        </p:nvSpPr>
        <p:spPr>
          <a:xfrm>
            <a:off x="1463040" y="3289320"/>
            <a:ext cx="5156592" cy="354531"/>
          </a:xfrm>
        </p:spPr>
        <p:txBody>
          <a:bodyPr/>
          <a:lstStyle>
            <a:lvl1pPr marL="0" indent="0">
              <a:buNone/>
              <a:defRPr sz="1800">
                <a:solidFill>
                  <a:schemeClr val="tx1"/>
                </a:solidFill>
              </a:defRPr>
            </a:lvl1pPr>
          </a:lstStyle>
          <a:p>
            <a:r>
              <a:rPr lang="en-US"/>
              <a:t>Presenter Title</a:t>
            </a:r>
            <a:endParaRPr lang="en-US" sz="2100">
              <a:solidFill>
                <a:schemeClr val="tx2"/>
              </a:solidFill>
            </a:endParaRPr>
          </a:p>
        </p:txBody>
      </p:sp>
      <p:pic>
        <p:nvPicPr>
          <p:cNvPr id="2" name="Picture 1">
            <a:extLst>
              <a:ext uri="{FF2B5EF4-FFF2-40B4-BE49-F238E27FC236}">
                <a16:creationId xmlns:a16="http://schemas.microsoft.com/office/drawing/2014/main" id="{891F99ED-6B52-558A-66D7-1CF52929EF0F}"/>
              </a:ext>
            </a:extLst>
          </p:cNvPr>
          <p:cNvPicPr>
            <a:picLocks noChangeAspect="1"/>
          </p:cNvPicPr>
          <p:nvPr userDrawn="1"/>
        </p:nvPicPr>
        <p:blipFill>
          <a:blip r:embed="rId4">
            <a:lum bright="100000"/>
          </a:blip>
          <a:stretch>
            <a:fillRect/>
          </a:stretch>
        </p:blipFill>
        <p:spPr>
          <a:xfrm flipH="1">
            <a:off x="6687975" y="3436563"/>
            <a:ext cx="1905000" cy="1905000"/>
          </a:xfrm>
          <a:prstGeom prst="rect">
            <a:avLst/>
          </a:prstGeom>
        </p:spPr>
      </p:pic>
      <p:pic>
        <p:nvPicPr>
          <p:cNvPr id="9" name="Picture 8">
            <a:extLst>
              <a:ext uri="{FF2B5EF4-FFF2-40B4-BE49-F238E27FC236}">
                <a16:creationId xmlns:a16="http://schemas.microsoft.com/office/drawing/2014/main" id="{43A809FD-47EB-544D-A6B6-7F3338EDDC3E}"/>
              </a:ext>
            </a:extLst>
          </p:cNvPr>
          <p:cNvPicPr>
            <a:picLocks noChangeAspect="1"/>
          </p:cNvPicPr>
          <p:nvPr userDrawn="1"/>
        </p:nvPicPr>
        <p:blipFill>
          <a:blip r:embed="rId5"/>
          <a:srcRect/>
          <a:stretch/>
        </p:blipFill>
        <p:spPr>
          <a:xfrm>
            <a:off x="8989726" y="6253574"/>
            <a:ext cx="2498957" cy="380158"/>
          </a:xfrm>
          <a:prstGeom prst="rect">
            <a:avLst/>
          </a:prstGeom>
        </p:spPr>
      </p:pic>
    </p:spTree>
    <p:extLst>
      <p:ext uri="{BB962C8B-B14F-4D97-AF65-F5344CB8AC3E}">
        <p14:creationId xmlns:p14="http://schemas.microsoft.com/office/powerpoint/2010/main" val="405088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
    <p:bg>
      <p:bgPr>
        <a:solidFill>
          <a:schemeClr val="tx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FCB1739-2088-F54F-A6AF-3FF8B473DB03}"/>
              </a:ext>
            </a:extLst>
          </p:cNvPr>
          <p:cNvSpPr>
            <a:spLocks noGrp="1"/>
          </p:cNvSpPr>
          <p:nvPr>
            <p:ph sz="quarter" idx="16"/>
          </p:nvPr>
        </p:nvSpPr>
        <p:spPr>
          <a:xfrm>
            <a:off x="587375" y="2057401"/>
            <a:ext cx="6986588" cy="4152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2"/>
                </a:solidFill>
                <a:effectLst/>
              </a:defRPr>
            </a:lvl1pPr>
          </a:lstStyle>
          <a:p>
            <a:r>
              <a:rPr lang="en-US"/>
              <a:t>Page Title Placeholder </a:t>
            </a: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bg1"/>
                </a:solidFill>
              </a:defRPr>
            </a:lvl1pPr>
          </a:lstStyle>
          <a:p>
            <a:pPr lvl="0"/>
            <a:r>
              <a:rPr lang="en-US"/>
              <a:t>Subtitle Placeholder</a:t>
            </a:r>
          </a:p>
        </p:txBody>
      </p:sp>
      <p:sp>
        <p:nvSpPr>
          <p:cNvPr id="3" name="Date Placeholder 2">
            <a:extLst>
              <a:ext uri="{FF2B5EF4-FFF2-40B4-BE49-F238E27FC236}">
                <a16:creationId xmlns:a16="http://schemas.microsoft.com/office/drawing/2014/main" id="{53C8BCFF-4EA4-A542-89AA-6731D741D224}"/>
              </a:ext>
            </a:extLst>
          </p:cNvPr>
          <p:cNvSpPr>
            <a:spLocks noGrp="1"/>
          </p:cNvSpPr>
          <p:nvPr>
            <p:ph type="dt" sz="half" idx="13"/>
          </p:nvPr>
        </p:nvSpPr>
        <p:spPr/>
        <p:txBody>
          <a:bodyPr/>
          <a:lstStyle>
            <a:lvl1pPr>
              <a:defRPr>
                <a:solidFill>
                  <a:schemeClr val="bg1"/>
                </a:solidFill>
              </a:defRPr>
            </a:lvl1pPr>
          </a:lstStyle>
          <a:p>
            <a:r>
              <a:rPr lang="en-US"/>
              <a:t>Copyright © 2023 Actian Corporation</a:t>
            </a:r>
          </a:p>
        </p:txBody>
      </p:sp>
      <p:sp>
        <p:nvSpPr>
          <p:cNvPr id="7" name="Rectangle 6">
            <a:extLst>
              <a:ext uri="{FF2B5EF4-FFF2-40B4-BE49-F238E27FC236}">
                <a16:creationId xmlns:a16="http://schemas.microsoft.com/office/drawing/2014/main" id="{AE41A0F8-F954-7F40-8D91-EDCAB95ABA53}"/>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DC4C1AB-37D9-AB49-8F76-D6DF72E0D76F}"/>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215150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
    <p:bg>
      <p:bgPr>
        <a:solidFill>
          <a:schemeClr val="bg2"/>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FCB1739-2088-F54F-A6AF-3FF8B473DB03}"/>
              </a:ext>
            </a:extLst>
          </p:cNvPr>
          <p:cNvSpPr>
            <a:spLocks noGrp="1"/>
          </p:cNvSpPr>
          <p:nvPr>
            <p:ph sz="quarter" idx="16"/>
          </p:nvPr>
        </p:nvSpPr>
        <p:spPr>
          <a:xfrm>
            <a:off x="587375" y="2057401"/>
            <a:ext cx="6986588" cy="41529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1"/>
                </a:solidFill>
              </a:defRPr>
            </a:lvl1pPr>
          </a:lstStyle>
          <a:p>
            <a:pPr lvl="0"/>
            <a:r>
              <a:rPr lang="en-US"/>
              <a:t>Subtitle Placeholder</a:t>
            </a:r>
          </a:p>
        </p:txBody>
      </p:sp>
      <p:sp>
        <p:nvSpPr>
          <p:cNvPr id="3" name="Date Placeholder 2">
            <a:extLst>
              <a:ext uri="{FF2B5EF4-FFF2-40B4-BE49-F238E27FC236}">
                <a16:creationId xmlns:a16="http://schemas.microsoft.com/office/drawing/2014/main" id="{53C8BCFF-4EA4-A542-89AA-6731D741D224}"/>
              </a:ext>
            </a:extLst>
          </p:cNvPr>
          <p:cNvSpPr>
            <a:spLocks noGrp="1"/>
          </p:cNvSpPr>
          <p:nvPr>
            <p:ph type="dt" sz="half" idx="13"/>
          </p:nvPr>
        </p:nvSpPr>
        <p:spPr/>
        <p:txBody>
          <a:bodyPr/>
          <a:lstStyle>
            <a:lvl1pPr>
              <a:defRPr>
                <a:solidFill>
                  <a:schemeClr val="tx1"/>
                </a:solidFill>
              </a:defRPr>
            </a:lvl1pPr>
          </a:lstStyle>
          <a:p>
            <a:r>
              <a:rPr lang="en-US"/>
              <a:t>Copyright © 2023 Actian Corporation</a:t>
            </a:r>
          </a:p>
        </p:txBody>
      </p:sp>
    </p:spTree>
    <p:extLst>
      <p:ext uri="{BB962C8B-B14F-4D97-AF65-F5344CB8AC3E}">
        <p14:creationId xmlns:p14="http://schemas.microsoft.com/office/powerpoint/2010/main" val="291764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EBE8CA-3E13-334A-A201-6659DA8D8161}"/>
              </a:ext>
            </a:extLst>
          </p:cNvPr>
          <p:cNvSpPr>
            <a:spLocks noGrp="1"/>
          </p:cNvSpPr>
          <p:nvPr>
            <p:ph sz="quarter" idx="15"/>
          </p:nvPr>
        </p:nvSpPr>
        <p:spPr>
          <a:xfrm>
            <a:off x="587375" y="1600200"/>
            <a:ext cx="6988175"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p>
        </p:txBody>
      </p:sp>
      <p:sp>
        <p:nvSpPr>
          <p:cNvPr id="3" name="Date Placeholder 2">
            <a:extLst>
              <a:ext uri="{FF2B5EF4-FFF2-40B4-BE49-F238E27FC236}">
                <a16:creationId xmlns:a16="http://schemas.microsoft.com/office/drawing/2014/main" id="{BF71A50F-18DA-BB46-847F-5CC3413F022F}"/>
              </a:ext>
            </a:extLst>
          </p:cNvPr>
          <p:cNvSpPr>
            <a:spLocks noGrp="1"/>
          </p:cNvSpPr>
          <p:nvPr>
            <p:ph type="dt" sz="half" idx="13"/>
          </p:nvPr>
        </p:nvSpPr>
        <p:spPr/>
        <p:txBody>
          <a:bodyPr/>
          <a:lstStyle/>
          <a:p>
            <a:r>
              <a:rPr lang="en-US"/>
              <a:t>Copyright © 2023 Actian Corporation</a:t>
            </a:r>
          </a:p>
        </p:txBody>
      </p:sp>
    </p:spTree>
    <p:extLst>
      <p:ext uri="{BB962C8B-B14F-4D97-AF65-F5344CB8AC3E}">
        <p14:creationId xmlns:p14="http://schemas.microsoft.com/office/powerpoint/2010/main" val="41953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 Title Only">
    <p:bg>
      <p:bgPr>
        <a:solidFill>
          <a:schemeClr val="tx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EBE8CA-3E13-334A-A201-6659DA8D8161}"/>
              </a:ext>
            </a:extLst>
          </p:cNvPr>
          <p:cNvSpPr>
            <a:spLocks noGrp="1"/>
          </p:cNvSpPr>
          <p:nvPr>
            <p:ph sz="quarter" idx="15"/>
          </p:nvPr>
        </p:nvSpPr>
        <p:spPr>
          <a:xfrm>
            <a:off x="587375" y="1600200"/>
            <a:ext cx="6988175" cy="4610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2"/>
                </a:solidFill>
                <a:effectLst/>
              </a:defRPr>
            </a:lvl1pPr>
          </a:lstStyle>
          <a:p>
            <a:r>
              <a:rPr lang="en-US"/>
              <a:t>Page Title Placeholder </a:t>
            </a:r>
          </a:p>
        </p:txBody>
      </p:sp>
      <p:sp>
        <p:nvSpPr>
          <p:cNvPr id="3" name="Date Placeholder 2">
            <a:extLst>
              <a:ext uri="{FF2B5EF4-FFF2-40B4-BE49-F238E27FC236}">
                <a16:creationId xmlns:a16="http://schemas.microsoft.com/office/drawing/2014/main" id="{BF71A50F-18DA-BB46-847F-5CC3413F022F}"/>
              </a:ext>
            </a:extLst>
          </p:cNvPr>
          <p:cNvSpPr>
            <a:spLocks noGrp="1"/>
          </p:cNvSpPr>
          <p:nvPr>
            <p:ph type="dt" sz="half" idx="13"/>
          </p:nvPr>
        </p:nvSpPr>
        <p:spPr/>
        <p:txBody>
          <a:bodyPr/>
          <a:lstStyle>
            <a:lvl1pPr>
              <a:defRPr>
                <a:solidFill>
                  <a:schemeClr val="bg1"/>
                </a:solidFill>
              </a:defRPr>
            </a:lvl1pPr>
          </a:lstStyle>
          <a:p>
            <a:r>
              <a:rPr lang="en-US"/>
              <a:t>Copyright © 2023 Actian Corporation</a:t>
            </a:r>
          </a:p>
        </p:txBody>
      </p:sp>
      <p:sp>
        <p:nvSpPr>
          <p:cNvPr id="7" name="Rectangle 6">
            <a:extLst>
              <a:ext uri="{FF2B5EF4-FFF2-40B4-BE49-F238E27FC236}">
                <a16:creationId xmlns:a16="http://schemas.microsoft.com/office/drawing/2014/main" id="{7F6ACACC-B11C-B947-B2EE-2067A244496C}"/>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1BF1600-8E4D-A246-8A20-81BFE2701181}"/>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187290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 Title Only">
    <p:bg>
      <p:bgPr>
        <a:solidFill>
          <a:schemeClr val="bg2"/>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EBE8CA-3E13-334A-A201-6659DA8D8161}"/>
              </a:ext>
            </a:extLst>
          </p:cNvPr>
          <p:cNvSpPr>
            <a:spLocks noGrp="1"/>
          </p:cNvSpPr>
          <p:nvPr>
            <p:ph sz="quarter" idx="15"/>
          </p:nvPr>
        </p:nvSpPr>
        <p:spPr>
          <a:xfrm>
            <a:off x="587375" y="1600200"/>
            <a:ext cx="6988175" cy="4610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p>
        </p:txBody>
      </p:sp>
      <p:sp>
        <p:nvSpPr>
          <p:cNvPr id="3" name="Date Placeholder 2">
            <a:extLst>
              <a:ext uri="{FF2B5EF4-FFF2-40B4-BE49-F238E27FC236}">
                <a16:creationId xmlns:a16="http://schemas.microsoft.com/office/drawing/2014/main" id="{BF71A50F-18DA-BB46-847F-5CC3413F022F}"/>
              </a:ext>
            </a:extLst>
          </p:cNvPr>
          <p:cNvSpPr>
            <a:spLocks noGrp="1"/>
          </p:cNvSpPr>
          <p:nvPr>
            <p:ph type="dt" sz="half" idx="13"/>
          </p:nvPr>
        </p:nvSpPr>
        <p:spPr/>
        <p:txBody>
          <a:bodyPr/>
          <a:lstStyle>
            <a:lvl1pPr>
              <a:defRPr>
                <a:solidFill>
                  <a:schemeClr val="tx1"/>
                </a:solidFill>
              </a:defRPr>
            </a:lvl1pPr>
          </a:lstStyle>
          <a:p>
            <a:r>
              <a:rPr lang="en-US"/>
              <a:t>Copyright © 2023 Actian Corporation</a:t>
            </a:r>
          </a:p>
        </p:txBody>
      </p:sp>
    </p:spTree>
    <p:extLst>
      <p:ext uri="{BB962C8B-B14F-4D97-AF65-F5344CB8AC3E}">
        <p14:creationId xmlns:p14="http://schemas.microsoft.com/office/powerpoint/2010/main" val="362375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3" name="Date Placeholder 2">
            <a:extLst>
              <a:ext uri="{FF2B5EF4-FFF2-40B4-BE49-F238E27FC236}">
                <a16:creationId xmlns:a16="http://schemas.microsoft.com/office/drawing/2014/main" id="{B1174DBC-EE7D-794C-95F9-AD83E5AC472C}"/>
              </a:ext>
            </a:extLst>
          </p:cNvPr>
          <p:cNvSpPr>
            <a:spLocks noGrp="1"/>
          </p:cNvSpPr>
          <p:nvPr>
            <p:ph type="dt" sz="half" idx="14"/>
          </p:nvPr>
        </p:nvSpPr>
        <p:spPr/>
        <p:txBody>
          <a:bodyPr/>
          <a:lstStyle/>
          <a:p>
            <a:r>
              <a:rPr lang="en-US"/>
              <a:t>Copyright © 2023 Actian Corporation</a:t>
            </a:r>
          </a:p>
        </p:txBody>
      </p:sp>
      <p:sp>
        <p:nvSpPr>
          <p:cNvPr id="8" name="Content Placeholder 7">
            <a:extLst>
              <a:ext uri="{FF2B5EF4-FFF2-40B4-BE49-F238E27FC236}">
                <a16:creationId xmlns:a16="http://schemas.microsoft.com/office/drawing/2014/main" id="{9378D16A-296F-504C-9993-61D859544475}"/>
              </a:ext>
            </a:extLst>
          </p:cNvPr>
          <p:cNvSpPr>
            <a:spLocks noGrp="1"/>
          </p:cNvSpPr>
          <p:nvPr>
            <p:ph sz="quarter" idx="16"/>
          </p:nvPr>
        </p:nvSpPr>
        <p:spPr>
          <a:xfrm>
            <a:off x="587375" y="2057594"/>
            <a:ext cx="5007082" cy="4152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D724D81-F1E9-6F46-B84C-B7FD3F439A5C}"/>
              </a:ext>
            </a:extLst>
          </p:cNvPr>
          <p:cNvSpPr>
            <a:spLocks noGrp="1"/>
          </p:cNvSpPr>
          <p:nvPr>
            <p:ph sz="quarter" idx="17"/>
          </p:nvPr>
        </p:nvSpPr>
        <p:spPr>
          <a:xfrm>
            <a:off x="6096000" y="2057400"/>
            <a:ext cx="5007082" cy="4152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99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B1174DBC-EE7D-794C-95F9-AD83E5AC472C}"/>
              </a:ext>
            </a:extLst>
          </p:cNvPr>
          <p:cNvSpPr>
            <a:spLocks noGrp="1"/>
          </p:cNvSpPr>
          <p:nvPr>
            <p:ph type="dt" sz="half" idx="14"/>
          </p:nvPr>
        </p:nvSpPr>
        <p:spPr/>
        <p:txBody>
          <a:bodyPr/>
          <a:lstStyle/>
          <a:p>
            <a:r>
              <a:rPr lang="en-US"/>
              <a:t>Copyright © 2023 Actian Corporation</a:t>
            </a:r>
          </a:p>
        </p:txBody>
      </p:sp>
      <p:sp>
        <p:nvSpPr>
          <p:cNvPr id="8" name="Content Placeholder 7">
            <a:extLst>
              <a:ext uri="{FF2B5EF4-FFF2-40B4-BE49-F238E27FC236}">
                <a16:creationId xmlns:a16="http://schemas.microsoft.com/office/drawing/2014/main" id="{9378D16A-296F-504C-9993-61D859544475}"/>
              </a:ext>
            </a:extLst>
          </p:cNvPr>
          <p:cNvSpPr>
            <a:spLocks noGrp="1"/>
          </p:cNvSpPr>
          <p:nvPr>
            <p:ph sz="quarter" idx="16"/>
          </p:nvPr>
        </p:nvSpPr>
        <p:spPr>
          <a:xfrm>
            <a:off x="587375" y="1600200"/>
            <a:ext cx="5007082"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D724D81-F1E9-6F46-B84C-B7FD3F439A5C}"/>
              </a:ext>
            </a:extLst>
          </p:cNvPr>
          <p:cNvSpPr>
            <a:spLocks noGrp="1"/>
          </p:cNvSpPr>
          <p:nvPr>
            <p:ph sz="quarter" idx="17"/>
          </p:nvPr>
        </p:nvSpPr>
        <p:spPr>
          <a:xfrm>
            <a:off x="6096000" y="1600046"/>
            <a:ext cx="5007082" cy="4609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2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7640B-7E5D-5343-A36C-D300F51C67D0}"/>
              </a:ext>
            </a:extLst>
          </p:cNvPr>
          <p:cNvSpPr>
            <a:spLocks noGrp="1"/>
          </p:cNvSpPr>
          <p:nvPr>
            <p:ph type="dt" sz="half" idx="10"/>
          </p:nvPr>
        </p:nvSpPr>
        <p:spPr/>
        <p:txBody>
          <a:bodyPr/>
          <a:lstStyle/>
          <a:p>
            <a:r>
              <a:rPr lang="en-US"/>
              <a:t>Copyright © 2023 Actian Corporation</a:t>
            </a:r>
          </a:p>
        </p:txBody>
      </p:sp>
    </p:spTree>
    <p:extLst>
      <p:ext uri="{BB962C8B-B14F-4D97-AF65-F5344CB8AC3E}">
        <p14:creationId xmlns:p14="http://schemas.microsoft.com/office/powerpoint/2010/main" val="18745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7640B-7E5D-5343-A36C-D300F51C67D0}"/>
              </a:ext>
            </a:extLst>
          </p:cNvPr>
          <p:cNvSpPr>
            <a:spLocks noGrp="1"/>
          </p:cNvSpPr>
          <p:nvPr>
            <p:ph type="dt" sz="half" idx="10"/>
          </p:nvPr>
        </p:nvSpPr>
        <p:spPr/>
        <p:txBody>
          <a:bodyPr/>
          <a:lstStyle>
            <a:lvl1pPr>
              <a:defRPr>
                <a:solidFill>
                  <a:schemeClr val="bg1"/>
                </a:solidFill>
              </a:defRPr>
            </a:lvl1pPr>
          </a:lstStyle>
          <a:p>
            <a:r>
              <a:rPr lang="en-US"/>
              <a:t>Copyright © 2023 Actian Corporation</a:t>
            </a:r>
          </a:p>
        </p:txBody>
      </p:sp>
      <p:sp>
        <p:nvSpPr>
          <p:cNvPr id="4" name="Rectangle 3">
            <a:extLst>
              <a:ext uri="{FF2B5EF4-FFF2-40B4-BE49-F238E27FC236}">
                <a16:creationId xmlns:a16="http://schemas.microsoft.com/office/drawing/2014/main" id="{3000C850-AFEA-0B4C-8CA9-E20CFCC00573}"/>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75E2C9-8359-2341-86BD-50047499C0E3}"/>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19075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Blank">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7640B-7E5D-5343-A36C-D300F51C67D0}"/>
              </a:ext>
            </a:extLst>
          </p:cNvPr>
          <p:cNvSpPr>
            <a:spLocks noGrp="1"/>
          </p:cNvSpPr>
          <p:nvPr>
            <p:ph type="dt" sz="half" idx="10"/>
          </p:nvPr>
        </p:nvSpPr>
        <p:spPr/>
        <p:txBody>
          <a:bodyPr/>
          <a:lstStyle>
            <a:lvl1pPr>
              <a:defRPr>
                <a:solidFill>
                  <a:schemeClr val="tx1"/>
                </a:solidFill>
              </a:defRPr>
            </a:lvl1pPr>
          </a:lstStyle>
          <a:p>
            <a:r>
              <a:rPr lang="en-US"/>
              <a:t>Copyright © 2023 Actian Corporation</a:t>
            </a:r>
          </a:p>
        </p:txBody>
      </p:sp>
    </p:spTree>
    <p:extLst>
      <p:ext uri="{BB962C8B-B14F-4D97-AF65-F5344CB8AC3E}">
        <p14:creationId xmlns:p14="http://schemas.microsoft.com/office/powerpoint/2010/main" val="28976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Speakers">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71754D4F-DE88-0A19-CB8D-9EBEA7D4E196}"/>
              </a:ext>
            </a:extLst>
          </p:cNvPr>
          <p:cNvSpPr>
            <a:spLocks noGrp="1"/>
          </p:cNvSpPr>
          <p:nvPr>
            <p:ph type="pic" sz="quarter" idx="23"/>
          </p:nvPr>
        </p:nvSpPr>
        <p:spPr>
          <a:xfrm>
            <a:off x="895940" y="1049564"/>
            <a:ext cx="3161272" cy="3189874"/>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9" name="Text Placeholder 12">
            <a:extLst>
              <a:ext uri="{FF2B5EF4-FFF2-40B4-BE49-F238E27FC236}">
                <a16:creationId xmlns:a16="http://schemas.microsoft.com/office/drawing/2014/main" id="{7DF3A5AD-A0ED-EB44-AF88-04C6B2E1ED36}"/>
              </a:ext>
            </a:extLst>
          </p:cNvPr>
          <p:cNvSpPr>
            <a:spLocks noGrp="1"/>
          </p:cNvSpPr>
          <p:nvPr>
            <p:ph type="body" sz="quarter" idx="11" hasCustomPrompt="1"/>
          </p:nvPr>
        </p:nvSpPr>
        <p:spPr>
          <a:xfrm>
            <a:off x="597582" y="5129230"/>
            <a:ext cx="3515175" cy="383537"/>
          </a:xfrm>
        </p:spPr>
        <p:txBody>
          <a:bodyPr/>
          <a:lstStyle>
            <a:lvl1pPr marL="0" indent="0">
              <a:buNone/>
              <a:defRPr sz="1600">
                <a:solidFill>
                  <a:schemeClr val="tx2"/>
                </a:solidFill>
              </a:defRPr>
            </a:lvl1pPr>
          </a:lstStyle>
          <a:p>
            <a:r>
              <a:rPr lang="en-US"/>
              <a:t>Presenter Organization</a:t>
            </a:r>
            <a:endParaRPr lang="en-US" sz="2100">
              <a:solidFill>
                <a:schemeClr val="tx2"/>
              </a:solidFill>
            </a:endParaRPr>
          </a:p>
        </p:txBody>
      </p:sp>
      <p:sp>
        <p:nvSpPr>
          <p:cNvPr id="13" name="Text Placeholder 12">
            <a:extLst>
              <a:ext uri="{FF2B5EF4-FFF2-40B4-BE49-F238E27FC236}">
                <a16:creationId xmlns:a16="http://schemas.microsoft.com/office/drawing/2014/main" id="{3D36161C-C185-3045-AD33-7211E53F4B44}"/>
              </a:ext>
            </a:extLst>
          </p:cNvPr>
          <p:cNvSpPr>
            <a:spLocks noGrp="1"/>
          </p:cNvSpPr>
          <p:nvPr>
            <p:ph type="body" sz="quarter" idx="13" hasCustomPrompt="1"/>
          </p:nvPr>
        </p:nvSpPr>
        <p:spPr>
          <a:xfrm>
            <a:off x="596840"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17" name="Text Placeholder 12">
            <a:extLst>
              <a:ext uri="{FF2B5EF4-FFF2-40B4-BE49-F238E27FC236}">
                <a16:creationId xmlns:a16="http://schemas.microsoft.com/office/drawing/2014/main" id="{D781D3B2-1085-CC4C-8018-DB9EC85FA839}"/>
              </a:ext>
            </a:extLst>
          </p:cNvPr>
          <p:cNvSpPr>
            <a:spLocks noGrp="1"/>
          </p:cNvSpPr>
          <p:nvPr>
            <p:ph type="body" sz="quarter" idx="16" hasCustomPrompt="1"/>
          </p:nvPr>
        </p:nvSpPr>
        <p:spPr>
          <a:xfrm>
            <a:off x="4821242" y="5129230"/>
            <a:ext cx="3515175" cy="383537"/>
          </a:xfrm>
        </p:spPr>
        <p:txBody>
          <a:bodyPr/>
          <a:lstStyle>
            <a:lvl1pPr marL="0" indent="0">
              <a:buNone/>
              <a:defRPr sz="1600">
                <a:solidFill>
                  <a:schemeClr val="tx2"/>
                </a:solidFill>
              </a:defRPr>
            </a:lvl1pPr>
          </a:lstStyle>
          <a:p>
            <a:r>
              <a:rPr lang="en-US"/>
              <a:t>Presenter Organization</a:t>
            </a:r>
            <a:endParaRPr lang="en-US" sz="2100">
              <a:solidFill>
                <a:schemeClr val="tx2"/>
              </a:solidFill>
            </a:endParaRPr>
          </a:p>
        </p:txBody>
      </p:sp>
      <p:sp>
        <p:nvSpPr>
          <p:cNvPr id="18" name="Text Placeholder 12">
            <a:extLst>
              <a:ext uri="{FF2B5EF4-FFF2-40B4-BE49-F238E27FC236}">
                <a16:creationId xmlns:a16="http://schemas.microsoft.com/office/drawing/2014/main" id="{95C57904-0D71-6A48-A2E3-A9C429DFD77C}"/>
              </a:ext>
            </a:extLst>
          </p:cNvPr>
          <p:cNvSpPr>
            <a:spLocks noGrp="1"/>
          </p:cNvSpPr>
          <p:nvPr>
            <p:ph type="body" sz="quarter" idx="17" hasCustomPrompt="1"/>
          </p:nvPr>
        </p:nvSpPr>
        <p:spPr>
          <a:xfrm>
            <a:off x="4820500"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21" name="Text Placeholder 12">
            <a:extLst>
              <a:ext uri="{FF2B5EF4-FFF2-40B4-BE49-F238E27FC236}">
                <a16:creationId xmlns:a16="http://schemas.microsoft.com/office/drawing/2014/main" id="{D551929F-A28C-7445-BF24-C092C05B5393}"/>
              </a:ext>
            </a:extLst>
          </p:cNvPr>
          <p:cNvSpPr>
            <a:spLocks noGrp="1"/>
          </p:cNvSpPr>
          <p:nvPr>
            <p:ph type="body" sz="quarter" idx="20" hasCustomPrompt="1"/>
          </p:nvPr>
        </p:nvSpPr>
        <p:spPr>
          <a:xfrm>
            <a:off x="596840" y="4754880"/>
            <a:ext cx="3515175" cy="459694"/>
          </a:xfrm>
        </p:spPr>
        <p:txBody>
          <a:bodyPr/>
          <a:lstStyle>
            <a:lvl1pPr marL="0" indent="0">
              <a:buNone/>
              <a:defRPr sz="2000" b="1">
                <a:solidFill>
                  <a:schemeClr val="accent1"/>
                </a:solidFill>
              </a:defRPr>
            </a:lvl1pPr>
          </a:lstStyle>
          <a:p>
            <a:r>
              <a:rPr lang="en-US"/>
              <a:t>Presenter Name</a:t>
            </a:r>
            <a:endParaRPr lang="en-US" sz="2100">
              <a:solidFill>
                <a:schemeClr val="tx2"/>
              </a:solidFill>
            </a:endParaRPr>
          </a:p>
        </p:txBody>
      </p:sp>
      <p:sp>
        <p:nvSpPr>
          <p:cNvPr id="22" name="Text Placeholder 12">
            <a:extLst>
              <a:ext uri="{FF2B5EF4-FFF2-40B4-BE49-F238E27FC236}">
                <a16:creationId xmlns:a16="http://schemas.microsoft.com/office/drawing/2014/main" id="{A77FA5E6-F783-9C4F-95EC-7FDFF669F407}"/>
              </a:ext>
            </a:extLst>
          </p:cNvPr>
          <p:cNvSpPr>
            <a:spLocks noGrp="1"/>
          </p:cNvSpPr>
          <p:nvPr>
            <p:ph type="body" sz="quarter" idx="21" hasCustomPrompt="1"/>
          </p:nvPr>
        </p:nvSpPr>
        <p:spPr>
          <a:xfrm>
            <a:off x="4820500" y="4754880"/>
            <a:ext cx="3515175" cy="459694"/>
          </a:xfrm>
        </p:spPr>
        <p:txBody>
          <a:bodyPr/>
          <a:lstStyle>
            <a:lvl1pPr marL="0" indent="0">
              <a:buNone/>
              <a:defRPr sz="2000" b="1">
                <a:solidFill>
                  <a:schemeClr val="accent1"/>
                </a:solidFill>
              </a:defRPr>
            </a:lvl1pPr>
          </a:lstStyle>
          <a:p>
            <a:r>
              <a:rPr lang="en-US"/>
              <a:t>Presenter Name</a:t>
            </a:r>
            <a:endParaRPr lang="en-US" sz="2100">
              <a:solidFill>
                <a:schemeClr val="tx2"/>
              </a:solidFill>
            </a:endParaRPr>
          </a:p>
        </p:txBody>
      </p:sp>
      <p:pic>
        <p:nvPicPr>
          <p:cNvPr id="6" name="Picture 5">
            <a:extLst>
              <a:ext uri="{FF2B5EF4-FFF2-40B4-BE49-F238E27FC236}">
                <a16:creationId xmlns:a16="http://schemas.microsoft.com/office/drawing/2014/main" id="{C5DEBE1B-9B64-200B-483C-7EAFC9B57F60}"/>
              </a:ext>
            </a:extLst>
          </p:cNvPr>
          <p:cNvPicPr>
            <a:picLocks noChangeAspect="1"/>
          </p:cNvPicPr>
          <p:nvPr userDrawn="1"/>
        </p:nvPicPr>
        <p:blipFill>
          <a:blip r:embed="rId2"/>
          <a:stretch>
            <a:fillRect/>
          </a:stretch>
        </p:blipFill>
        <p:spPr>
          <a:xfrm flipH="1">
            <a:off x="591912" y="2813768"/>
            <a:ext cx="1731818" cy="1731818"/>
          </a:xfrm>
          <a:prstGeom prst="rect">
            <a:avLst/>
          </a:prstGeom>
        </p:spPr>
      </p:pic>
      <p:sp>
        <p:nvSpPr>
          <p:cNvPr id="7" name="Picture Placeholder 5">
            <a:extLst>
              <a:ext uri="{FF2B5EF4-FFF2-40B4-BE49-F238E27FC236}">
                <a16:creationId xmlns:a16="http://schemas.microsoft.com/office/drawing/2014/main" id="{D117B3B6-6A28-887C-8E8F-105D92513FDD}"/>
              </a:ext>
            </a:extLst>
          </p:cNvPr>
          <p:cNvSpPr>
            <a:spLocks noGrp="1"/>
          </p:cNvSpPr>
          <p:nvPr>
            <p:ph type="pic" sz="quarter" idx="24"/>
          </p:nvPr>
        </p:nvSpPr>
        <p:spPr>
          <a:xfrm>
            <a:off x="5125040" y="1049564"/>
            <a:ext cx="3161272" cy="3189874"/>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8" name="Picture 7">
            <a:extLst>
              <a:ext uri="{FF2B5EF4-FFF2-40B4-BE49-F238E27FC236}">
                <a16:creationId xmlns:a16="http://schemas.microsoft.com/office/drawing/2014/main" id="{CF8BECC1-A958-20E8-9E62-DE61E96EA143}"/>
              </a:ext>
            </a:extLst>
          </p:cNvPr>
          <p:cNvPicPr>
            <a:picLocks noChangeAspect="1"/>
          </p:cNvPicPr>
          <p:nvPr userDrawn="1"/>
        </p:nvPicPr>
        <p:blipFill>
          <a:blip r:embed="rId2"/>
          <a:stretch>
            <a:fillRect/>
          </a:stretch>
        </p:blipFill>
        <p:spPr>
          <a:xfrm flipH="1">
            <a:off x="4821012" y="2813768"/>
            <a:ext cx="1731818" cy="1731818"/>
          </a:xfrm>
          <a:prstGeom prst="rect">
            <a:avLst/>
          </a:prstGeom>
        </p:spPr>
      </p:pic>
      <p:sp>
        <p:nvSpPr>
          <p:cNvPr id="10" name="Rectangle 9">
            <a:extLst>
              <a:ext uri="{FF2B5EF4-FFF2-40B4-BE49-F238E27FC236}">
                <a16:creationId xmlns:a16="http://schemas.microsoft.com/office/drawing/2014/main" id="{A6ABCE75-0166-9535-AB1C-5558BB3E7A6F}"/>
              </a:ext>
            </a:extLst>
          </p:cNvPr>
          <p:cNvSpPr/>
          <p:nvPr userDrawn="1"/>
        </p:nvSpPr>
        <p:spPr>
          <a:xfrm>
            <a:off x="11872913" y="5341563"/>
            <a:ext cx="319087"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629B10-764B-B38F-4F2D-56EF8DEB2342}"/>
              </a:ext>
            </a:extLst>
          </p:cNvPr>
          <p:cNvSpPr/>
          <p:nvPr userDrawn="1"/>
        </p:nvSpPr>
        <p:spPr>
          <a:xfrm rot="5400000">
            <a:off x="11326625" y="5992625"/>
            <a:ext cx="214312"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37034F7-2032-6E42-3C7F-EC40ABCA52D8}"/>
              </a:ext>
            </a:extLst>
          </p:cNvPr>
          <p:cNvSpPr/>
          <p:nvPr userDrawn="1"/>
        </p:nvSpPr>
        <p:spPr>
          <a:xfrm>
            <a:off x="0" y="6000750"/>
            <a:ext cx="1285875" cy="857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0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88B08C61-4051-8945-8184-CE268C655A53}"/>
              </a:ext>
            </a:extLst>
          </p:cNvPr>
          <p:cNvSpPr>
            <a:spLocks noGrp="1"/>
          </p:cNvSpPr>
          <p:nvPr>
            <p:ph type="dt" sz="half" idx="10"/>
          </p:nvPr>
        </p:nvSpPr>
        <p:spPr/>
        <p:txBody>
          <a:bodyPr/>
          <a:lstStyle/>
          <a:p>
            <a:r>
              <a:rPr lang="en-US"/>
              <a:t>Copyright © 2023 Actian Corporation</a:t>
            </a:r>
          </a:p>
        </p:txBody>
      </p:sp>
    </p:spTree>
    <p:extLst>
      <p:ext uri="{BB962C8B-B14F-4D97-AF65-F5344CB8AC3E}">
        <p14:creationId xmlns:p14="http://schemas.microsoft.com/office/powerpoint/2010/main" val="200942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2"/>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88B08C61-4051-8945-8184-CE268C655A53}"/>
              </a:ext>
            </a:extLst>
          </p:cNvPr>
          <p:cNvSpPr>
            <a:spLocks noGrp="1"/>
          </p:cNvSpPr>
          <p:nvPr>
            <p:ph type="dt" sz="half" idx="10"/>
          </p:nvPr>
        </p:nvSpPr>
        <p:spPr/>
        <p:txBody>
          <a:bodyPr/>
          <a:lstStyle>
            <a:lvl1pPr>
              <a:defRPr>
                <a:solidFill>
                  <a:schemeClr val="bg1"/>
                </a:solidFill>
              </a:defRPr>
            </a:lvl1pPr>
          </a:lstStyle>
          <a:p>
            <a:r>
              <a:rPr lang="en-US"/>
              <a:t>Copyright © 2023 Actian Corporation</a:t>
            </a:r>
          </a:p>
        </p:txBody>
      </p:sp>
      <p:sp>
        <p:nvSpPr>
          <p:cNvPr id="5" name="Rectangle 4">
            <a:extLst>
              <a:ext uri="{FF2B5EF4-FFF2-40B4-BE49-F238E27FC236}">
                <a16:creationId xmlns:a16="http://schemas.microsoft.com/office/drawing/2014/main" id="{37A94817-AA98-CD4C-AB72-1B5A4A231E9D}"/>
              </a:ext>
            </a:extLst>
          </p:cNvPr>
          <p:cNvSpPr/>
          <p:nvPr userDrawn="1"/>
        </p:nvSpPr>
        <p:spPr>
          <a:xfrm>
            <a:off x="8696739" y="6210300"/>
            <a:ext cx="1918252" cy="498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C3CC6C-DF3B-514D-8113-59273FD40843}"/>
              </a:ext>
            </a:extLst>
          </p:cNvPr>
          <p:cNvPicPr>
            <a:picLocks noChangeAspect="1"/>
          </p:cNvPicPr>
          <p:nvPr userDrawn="1"/>
        </p:nvPicPr>
        <p:blipFill>
          <a:blip r:embed="rId2"/>
          <a:srcRect/>
          <a:stretch/>
        </p:blipFill>
        <p:spPr>
          <a:xfrm>
            <a:off x="8989728" y="6253574"/>
            <a:ext cx="2498953" cy="380158"/>
          </a:xfrm>
          <a:prstGeom prst="rect">
            <a:avLst/>
          </a:prstGeom>
        </p:spPr>
      </p:pic>
    </p:spTree>
    <p:extLst>
      <p:ext uri="{BB962C8B-B14F-4D97-AF65-F5344CB8AC3E}">
        <p14:creationId xmlns:p14="http://schemas.microsoft.com/office/powerpoint/2010/main" val="372562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88B08C61-4051-8945-8184-CE268C655A53}"/>
              </a:ext>
            </a:extLst>
          </p:cNvPr>
          <p:cNvSpPr>
            <a:spLocks noGrp="1"/>
          </p:cNvSpPr>
          <p:nvPr>
            <p:ph type="dt" sz="half" idx="10"/>
          </p:nvPr>
        </p:nvSpPr>
        <p:spPr/>
        <p:txBody>
          <a:bodyPr/>
          <a:lstStyle>
            <a:lvl1pPr>
              <a:defRPr>
                <a:solidFill>
                  <a:schemeClr val="tx1"/>
                </a:solidFill>
              </a:defRPr>
            </a:lvl1pPr>
          </a:lstStyle>
          <a:p>
            <a:r>
              <a:rPr lang="en-US"/>
              <a:t>Copyright © 2023 Actian Corporation</a:t>
            </a:r>
          </a:p>
        </p:txBody>
      </p:sp>
    </p:spTree>
    <p:extLst>
      <p:ext uri="{BB962C8B-B14F-4D97-AF65-F5344CB8AC3E}">
        <p14:creationId xmlns:p14="http://schemas.microsoft.com/office/powerpoint/2010/main" val="404314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Line Header">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6B53C7-6C8A-EF4D-991C-96328DBE6FA9}"/>
              </a:ext>
            </a:extLst>
          </p:cNvPr>
          <p:cNvSpPr>
            <a:spLocks noGrp="1"/>
          </p:cNvSpPr>
          <p:nvPr>
            <p:ph sz="quarter" idx="15"/>
          </p:nvPr>
        </p:nvSpPr>
        <p:spPr>
          <a:xfrm>
            <a:off x="585788" y="2514599"/>
            <a:ext cx="6989762" cy="3695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557050"/>
            <a:ext cx="10515600" cy="1033991"/>
          </a:xfrm>
        </p:spPr>
        <p:txBody>
          <a:bodyPr anchor="b">
            <a:noAutofit/>
          </a:bodyPr>
          <a:lstStyle>
            <a:lvl1pPr>
              <a:lnSpc>
                <a:spcPct val="100000"/>
              </a:lnSpc>
              <a:defRPr lang="en-US" b="1" smtClean="0">
                <a:solidFill>
                  <a:schemeClr val="accent1"/>
                </a:solidFill>
                <a:effectLst/>
              </a:defRPr>
            </a:lvl1pPr>
          </a:lstStyle>
          <a:p>
            <a:r>
              <a:rPr lang="en-US"/>
              <a:t>Page Title Placeholder </a:t>
            </a:r>
            <a:br>
              <a:rPr lang="en-US"/>
            </a:br>
            <a:r>
              <a:rPr lang="en-US"/>
              <a:t>Multiple Line Header Sample</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610168"/>
            <a:ext cx="10516342" cy="447232"/>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3" name="Date Placeholder 2">
            <a:extLst>
              <a:ext uri="{FF2B5EF4-FFF2-40B4-BE49-F238E27FC236}">
                <a16:creationId xmlns:a16="http://schemas.microsoft.com/office/drawing/2014/main" id="{42C8567A-F7D8-724C-9C1B-541010997F93}"/>
              </a:ext>
            </a:extLst>
          </p:cNvPr>
          <p:cNvSpPr>
            <a:spLocks noGrp="1"/>
          </p:cNvSpPr>
          <p:nvPr>
            <p:ph type="dt" sz="half" idx="13"/>
          </p:nvPr>
        </p:nvSpPr>
        <p:spPr/>
        <p:txBody>
          <a:bodyPr/>
          <a:lstStyle/>
          <a:p>
            <a:r>
              <a:rPr lang="en-US"/>
              <a:t>Copyright © 2023 Actian Corporation</a:t>
            </a:r>
          </a:p>
        </p:txBody>
      </p:sp>
    </p:spTree>
    <p:extLst>
      <p:ext uri="{BB962C8B-B14F-4D97-AF65-F5344CB8AC3E}">
        <p14:creationId xmlns:p14="http://schemas.microsoft.com/office/powerpoint/2010/main" val="224652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 Line Header + Title Only">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6B53C7-6C8A-EF4D-991C-96328DBE6FA9}"/>
              </a:ext>
            </a:extLst>
          </p:cNvPr>
          <p:cNvSpPr>
            <a:spLocks noGrp="1"/>
          </p:cNvSpPr>
          <p:nvPr>
            <p:ph sz="quarter" idx="15"/>
          </p:nvPr>
        </p:nvSpPr>
        <p:spPr>
          <a:xfrm>
            <a:off x="585788" y="2066561"/>
            <a:ext cx="6989762" cy="4143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557050"/>
            <a:ext cx="10515600" cy="1033991"/>
          </a:xfrm>
        </p:spPr>
        <p:txBody>
          <a:bodyPr anchor="b">
            <a:noAutofit/>
          </a:bodyPr>
          <a:lstStyle>
            <a:lvl1pPr>
              <a:lnSpc>
                <a:spcPct val="100000"/>
              </a:lnSpc>
              <a:defRPr lang="en-US" b="1" smtClean="0">
                <a:solidFill>
                  <a:schemeClr val="accent1"/>
                </a:solidFill>
                <a:effectLst/>
              </a:defRPr>
            </a:lvl1pPr>
          </a:lstStyle>
          <a:p>
            <a:r>
              <a:rPr lang="en-US"/>
              <a:t>Page Title Placeholder </a:t>
            </a:r>
            <a:br>
              <a:rPr lang="en-US"/>
            </a:br>
            <a:r>
              <a:rPr lang="en-US"/>
              <a:t>Multiple Line Header Sample</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42C8567A-F7D8-724C-9C1B-541010997F93}"/>
              </a:ext>
            </a:extLst>
          </p:cNvPr>
          <p:cNvSpPr>
            <a:spLocks noGrp="1"/>
          </p:cNvSpPr>
          <p:nvPr>
            <p:ph type="dt" sz="half" idx="13"/>
          </p:nvPr>
        </p:nvSpPr>
        <p:spPr/>
        <p:txBody>
          <a:bodyPr/>
          <a:lstStyle/>
          <a:p>
            <a:r>
              <a:rPr lang="en-US"/>
              <a:t>Copyright © 2023 Actian Corporation</a:t>
            </a:r>
          </a:p>
        </p:txBody>
      </p:sp>
    </p:spTree>
    <p:extLst>
      <p:ext uri="{BB962C8B-B14F-4D97-AF65-F5344CB8AC3E}">
        <p14:creationId xmlns:p14="http://schemas.microsoft.com/office/powerpoint/2010/main" val="347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Line Header + 2 Column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4876AF9-4E67-6742-A567-9D6633A6E7E0}"/>
              </a:ext>
            </a:extLst>
          </p:cNvPr>
          <p:cNvSpPr>
            <a:spLocks noGrp="1"/>
          </p:cNvSpPr>
          <p:nvPr>
            <p:ph sz="quarter" idx="18"/>
          </p:nvPr>
        </p:nvSpPr>
        <p:spPr>
          <a:xfrm>
            <a:off x="6095999" y="2514599"/>
            <a:ext cx="5010912"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388B4DA-5AC5-7B4B-BB18-DF4B84C53092}"/>
              </a:ext>
            </a:extLst>
          </p:cNvPr>
          <p:cNvSpPr>
            <a:spLocks noGrp="1"/>
          </p:cNvSpPr>
          <p:nvPr>
            <p:ph sz="quarter" idx="17"/>
          </p:nvPr>
        </p:nvSpPr>
        <p:spPr>
          <a:xfrm>
            <a:off x="585788" y="2514600"/>
            <a:ext cx="5010912"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557050"/>
            <a:ext cx="10515600" cy="1033991"/>
          </a:xfrm>
        </p:spPr>
        <p:txBody>
          <a:bodyPr anchor="b">
            <a:noAutofit/>
          </a:bodyPr>
          <a:lstStyle>
            <a:lvl1pPr>
              <a:lnSpc>
                <a:spcPct val="100000"/>
              </a:lnSpc>
              <a:defRPr lang="en-US" b="1" smtClean="0">
                <a:solidFill>
                  <a:schemeClr val="accent1"/>
                </a:solidFill>
                <a:effectLst/>
              </a:defRPr>
            </a:lvl1pPr>
          </a:lstStyle>
          <a:p>
            <a:r>
              <a:rPr lang="en-US"/>
              <a:t>Page Title Placeholder </a:t>
            </a:r>
            <a:br>
              <a:rPr lang="en-US"/>
            </a:br>
            <a:r>
              <a:rPr lang="en-US"/>
              <a:t>Multiple Line Header Sample</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610168"/>
            <a:ext cx="10516342" cy="447232"/>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3" name="Date Placeholder 2">
            <a:extLst>
              <a:ext uri="{FF2B5EF4-FFF2-40B4-BE49-F238E27FC236}">
                <a16:creationId xmlns:a16="http://schemas.microsoft.com/office/drawing/2014/main" id="{85B8B68C-F4E8-664E-A1DE-77A8DCF2975C}"/>
              </a:ext>
            </a:extLst>
          </p:cNvPr>
          <p:cNvSpPr>
            <a:spLocks noGrp="1"/>
          </p:cNvSpPr>
          <p:nvPr>
            <p:ph type="dt" sz="half" idx="15"/>
          </p:nvPr>
        </p:nvSpPr>
        <p:spPr/>
        <p:txBody>
          <a:bodyPr/>
          <a:lstStyle/>
          <a:p>
            <a:r>
              <a:rPr lang="en-US"/>
              <a:t>Copyright © 2023 Actian Corporation</a:t>
            </a:r>
          </a:p>
        </p:txBody>
      </p:sp>
    </p:spTree>
    <p:extLst>
      <p:ext uri="{BB962C8B-B14F-4D97-AF65-F5344CB8AC3E}">
        <p14:creationId xmlns:p14="http://schemas.microsoft.com/office/powerpoint/2010/main" val="13336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 Line Header + 2 Columns + Title Only">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4876AF9-4E67-6742-A567-9D6633A6E7E0}"/>
              </a:ext>
            </a:extLst>
          </p:cNvPr>
          <p:cNvSpPr>
            <a:spLocks noGrp="1"/>
          </p:cNvSpPr>
          <p:nvPr>
            <p:ph sz="quarter" idx="18"/>
          </p:nvPr>
        </p:nvSpPr>
        <p:spPr>
          <a:xfrm>
            <a:off x="6095999" y="2057400"/>
            <a:ext cx="5010912"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388B4DA-5AC5-7B4B-BB18-DF4B84C53092}"/>
              </a:ext>
            </a:extLst>
          </p:cNvPr>
          <p:cNvSpPr>
            <a:spLocks noGrp="1"/>
          </p:cNvSpPr>
          <p:nvPr>
            <p:ph sz="quarter" idx="17"/>
          </p:nvPr>
        </p:nvSpPr>
        <p:spPr>
          <a:xfrm>
            <a:off x="585788" y="2057401"/>
            <a:ext cx="5010912" cy="415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557050"/>
            <a:ext cx="10515600" cy="1033991"/>
          </a:xfrm>
        </p:spPr>
        <p:txBody>
          <a:bodyPr anchor="b">
            <a:noAutofit/>
          </a:bodyPr>
          <a:lstStyle>
            <a:lvl1pPr>
              <a:lnSpc>
                <a:spcPct val="100000"/>
              </a:lnSpc>
              <a:defRPr lang="en-US" b="1" smtClean="0">
                <a:solidFill>
                  <a:schemeClr val="accent1"/>
                </a:solidFill>
                <a:effectLst/>
              </a:defRPr>
            </a:lvl1pPr>
          </a:lstStyle>
          <a:p>
            <a:r>
              <a:rPr lang="en-US"/>
              <a:t>Page Title Placeholder </a:t>
            </a:r>
            <a:br>
              <a:rPr lang="en-US"/>
            </a:br>
            <a:r>
              <a:rPr lang="en-US"/>
              <a:t>Multiple Line Header Sample</a:t>
            </a:r>
            <a:endParaRPr lang="en-US">
              <a:solidFill>
                <a:srgbClr val="F7884F"/>
              </a:solidFill>
              <a:effectLst/>
              <a:latin typeface="Arial" panose="020B0604020202020204" pitchFamily="34" charset="0"/>
            </a:endParaRPr>
          </a:p>
        </p:txBody>
      </p:sp>
      <p:sp>
        <p:nvSpPr>
          <p:cNvPr id="3" name="Date Placeholder 2">
            <a:extLst>
              <a:ext uri="{FF2B5EF4-FFF2-40B4-BE49-F238E27FC236}">
                <a16:creationId xmlns:a16="http://schemas.microsoft.com/office/drawing/2014/main" id="{85B8B68C-F4E8-664E-A1DE-77A8DCF2975C}"/>
              </a:ext>
            </a:extLst>
          </p:cNvPr>
          <p:cNvSpPr>
            <a:spLocks noGrp="1"/>
          </p:cNvSpPr>
          <p:nvPr>
            <p:ph type="dt" sz="half" idx="15"/>
          </p:nvPr>
        </p:nvSpPr>
        <p:spPr/>
        <p:txBody>
          <a:bodyPr/>
          <a:lstStyle/>
          <a:p>
            <a:r>
              <a:rPr lang="en-US"/>
              <a:t>Copyright © 2023 Actian Corporation</a:t>
            </a:r>
          </a:p>
        </p:txBody>
      </p:sp>
    </p:spTree>
    <p:extLst>
      <p:ext uri="{BB962C8B-B14F-4D97-AF65-F5344CB8AC3E}">
        <p14:creationId xmlns:p14="http://schemas.microsoft.com/office/powerpoint/2010/main" val="34042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7065FE-036E-6243-9FEB-E98EB258C9B9}"/>
              </a:ext>
            </a:extLst>
          </p:cNvPr>
          <p:cNvSpPr>
            <a:spLocks noGrp="1"/>
          </p:cNvSpPr>
          <p:nvPr>
            <p:ph sz="quarter" idx="18"/>
          </p:nvPr>
        </p:nvSpPr>
        <p:spPr>
          <a:xfrm>
            <a:off x="585787" y="2488230"/>
            <a:ext cx="5010912" cy="372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4">
            <a:extLst>
              <a:ext uri="{FF2B5EF4-FFF2-40B4-BE49-F238E27FC236}">
                <a16:creationId xmlns:a16="http://schemas.microsoft.com/office/drawing/2014/main" id="{CE69F076-E5A4-8649-9256-A017674C48B6}"/>
              </a:ext>
            </a:extLst>
          </p:cNvPr>
          <p:cNvSpPr>
            <a:spLocks noGrp="1"/>
          </p:cNvSpPr>
          <p:nvPr>
            <p:ph type="body" sz="quarter" idx="13" hasCustomPrompt="1"/>
          </p:nvPr>
        </p:nvSpPr>
        <p:spPr>
          <a:xfrm>
            <a:off x="586741" y="2068830"/>
            <a:ext cx="5009958" cy="371957"/>
          </a:xfrm>
          <a:prstGeom prst="rect">
            <a:avLst/>
          </a:prstGeom>
        </p:spPr>
        <p:txBody>
          <a:bodyPr>
            <a:noAutofit/>
          </a:bodyPr>
          <a:lstStyle>
            <a:lvl1pPr marL="0" indent="0">
              <a:lnSpc>
                <a:spcPct val="100000"/>
              </a:lnSpc>
              <a:buNone/>
              <a:defRPr sz="21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Subhead Title</a:t>
            </a:r>
          </a:p>
        </p:txBody>
      </p:sp>
      <p:sp>
        <p:nvSpPr>
          <p:cNvPr id="16" name="Text Placeholder 14">
            <a:extLst>
              <a:ext uri="{FF2B5EF4-FFF2-40B4-BE49-F238E27FC236}">
                <a16:creationId xmlns:a16="http://schemas.microsoft.com/office/drawing/2014/main" id="{F14DC6C8-70C3-524F-9EC1-9F5814F0317A}"/>
              </a:ext>
            </a:extLst>
          </p:cNvPr>
          <p:cNvSpPr>
            <a:spLocks noGrp="1"/>
          </p:cNvSpPr>
          <p:nvPr>
            <p:ph type="body" sz="quarter" idx="15" hasCustomPrompt="1"/>
          </p:nvPr>
        </p:nvSpPr>
        <p:spPr>
          <a:xfrm>
            <a:off x="6095999" y="2068830"/>
            <a:ext cx="5006975" cy="371957"/>
          </a:xfrm>
          <a:prstGeom prst="rect">
            <a:avLst/>
          </a:prstGeom>
        </p:spPr>
        <p:txBody>
          <a:bodyPr>
            <a:noAutofit/>
          </a:bodyPr>
          <a:lstStyle>
            <a:lvl1pPr marL="0" indent="0">
              <a:lnSpc>
                <a:spcPct val="100000"/>
              </a:lnSpc>
              <a:buNone/>
              <a:defRPr sz="21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Subhead Title</a:t>
            </a:r>
          </a:p>
        </p:txBody>
      </p:sp>
      <p:sp>
        <p:nvSpPr>
          <p:cNvPr id="17" name="Title 1">
            <a:extLst>
              <a:ext uri="{FF2B5EF4-FFF2-40B4-BE49-F238E27FC236}">
                <a16:creationId xmlns:a16="http://schemas.microsoft.com/office/drawing/2014/main" id="{02A41B34-1B59-0E48-A253-A7B35CA14AD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8" name="Text Placeholder 12">
            <a:extLst>
              <a:ext uri="{FF2B5EF4-FFF2-40B4-BE49-F238E27FC236}">
                <a16:creationId xmlns:a16="http://schemas.microsoft.com/office/drawing/2014/main" id="{6DB7D41D-AD88-714C-82F4-AC06944E14AB}"/>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2" name="Date Placeholder 1">
            <a:extLst>
              <a:ext uri="{FF2B5EF4-FFF2-40B4-BE49-F238E27FC236}">
                <a16:creationId xmlns:a16="http://schemas.microsoft.com/office/drawing/2014/main" id="{7C923940-C381-4D44-8893-94F6FC49562F}"/>
              </a:ext>
            </a:extLst>
          </p:cNvPr>
          <p:cNvSpPr>
            <a:spLocks noGrp="1"/>
          </p:cNvSpPr>
          <p:nvPr>
            <p:ph type="dt" sz="half" idx="16"/>
          </p:nvPr>
        </p:nvSpPr>
        <p:spPr/>
        <p:txBody>
          <a:bodyPr/>
          <a:lstStyle/>
          <a:p>
            <a:r>
              <a:rPr lang="en-US"/>
              <a:t>Copyright © 2023 Actian Corporation</a:t>
            </a:r>
          </a:p>
        </p:txBody>
      </p:sp>
      <p:sp>
        <p:nvSpPr>
          <p:cNvPr id="7" name="Content Placeholder 6">
            <a:extLst>
              <a:ext uri="{FF2B5EF4-FFF2-40B4-BE49-F238E27FC236}">
                <a16:creationId xmlns:a16="http://schemas.microsoft.com/office/drawing/2014/main" id="{62A83104-EC00-E64F-A934-A99C29C07408}"/>
              </a:ext>
            </a:extLst>
          </p:cNvPr>
          <p:cNvSpPr>
            <a:spLocks noGrp="1"/>
          </p:cNvSpPr>
          <p:nvPr>
            <p:ph sz="quarter" idx="19"/>
          </p:nvPr>
        </p:nvSpPr>
        <p:spPr>
          <a:xfrm>
            <a:off x="6096000" y="2488230"/>
            <a:ext cx="5006975" cy="372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97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9ACDF3-7909-7F4D-9ED4-6F2AFF5FE89F}"/>
              </a:ext>
            </a:extLst>
          </p:cNvPr>
          <p:cNvSpPr>
            <a:spLocks noGrp="1"/>
          </p:cNvSpPr>
          <p:nvPr>
            <p:ph sz="quarter" idx="18"/>
          </p:nvPr>
        </p:nvSpPr>
        <p:spPr>
          <a:xfrm>
            <a:off x="587375" y="2494192"/>
            <a:ext cx="3273425" cy="3716108"/>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
        <p:nvSpPr>
          <p:cNvPr id="11" name="Text Placeholder 14">
            <a:extLst>
              <a:ext uri="{FF2B5EF4-FFF2-40B4-BE49-F238E27FC236}">
                <a16:creationId xmlns:a16="http://schemas.microsoft.com/office/drawing/2014/main" id="{CE69F076-E5A4-8649-9256-A017674C48B6}"/>
              </a:ext>
            </a:extLst>
          </p:cNvPr>
          <p:cNvSpPr>
            <a:spLocks noGrp="1"/>
          </p:cNvSpPr>
          <p:nvPr>
            <p:ph type="body" sz="quarter" idx="13" hasCustomPrompt="1"/>
          </p:nvPr>
        </p:nvSpPr>
        <p:spPr>
          <a:xfrm>
            <a:off x="586741" y="2057400"/>
            <a:ext cx="3273315"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Business Challenge</a:t>
            </a:r>
          </a:p>
        </p:txBody>
      </p:sp>
      <p:sp>
        <p:nvSpPr>
          <p:cNvPr id="17" name="Title 1">
            <a:extLst>
              <a:ext uri="{FF2B5EF4-FFF2-40B4-BE49-F238E27FC236}">
                <a16:creationId xmlns:a16="http://schemas.microsoft.com/office/drawing/2014/main" id="{02A41B34-1B59-0E48-A253-A7B35CA14AD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8" name="Text Placeholder 12">
            <a:extLst>
              <a:ext uri="{FF2B5EF4-FFF2-40B4-BE49-F238E27FC236}">
                <a16:creationId xmlns:a16="http://schemas.microsoft.com/office/drawing/2014/main" id="{6DB7D41D-AD88-714C-82F4-AC06944E14AB}"/>
              </a:ext>
            </a:extLst>
          </p:cNvPr>
          <p:cNvSpPr>
            <a:spLocks noGrp="1"/>
          </p:cNvSpPr>
          <p:nvPr>
            <p:ph type="body" sz="quarter" idx="11" hasCustomPrompt="1"/>
          </p:nvPr>
        </p:nvSpPr>
        <p:spPr>
          <a:xfrm>
            <a:off x="586740" y="1114321"/>
            <a:ext cx="10516342" cy="475488"/>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20" name="Text Placeholder 14">
            <a:extLst>
              <a:ext uri="{FF2B5EF4-FFF2-40B4-BE49-F238E27FC236}">
                <a16:creationId xmlns:a16="http://schemas.microsoft.com/office/drawing/2014/main" id="{C1FF28EB-1C03-C244-8DB5-F43F19BFAAE0}"/>
              </a:ext>
            </a:extLst>
          </p:cNvPr>
          <p:cNvSpPr>
            <a:spLocks noGrp="1"/>
          </p:cNvSpPr>
          <p:nvPr>
            <p:ph type="body" sz="quarter" idx="15" hasCustomPrompt="1"/>
          </p:nvPr>
        </p:nvSpPr>
        <p:spPr>
          <a:xfrm>
            <a:off x="4208145" y="2057400"/>
            <a:ext cx="3273424"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Solution</a:t>
            </a:r>
          </a:p>
        </p:txBody>
      </p:sp>
      <p:sp>
        <p:nvSpPr>
          <p:cNvPr id="22" name="Text Placeholder 14">
            <a:extLst>
              <a:ext uri="{FF2B5EF4-FFF2-40B4-BE49-F238E27FC236}">
                <a16:creationId xmlns:a16="http://schemas.microsoft.com/office/drawing/2014/main" id="{C4A33F0C-2A4A-C44C-8AED-C993C2AD447D}"/>
              </a:ext>
            </a:extLst>
          </p:cNvPr>
          <p:cNvSpPr>
            <a:spLocks noGrp="1"/>
          </p:cNvSpPr>
          <p:nvPr>
            <p:ph type="body" sz="quarter" idx="17" hasCustomPrompt="1"/>
          </p:nvPr>
        </p:nvSpPr>
        <p:spPr>
          <a:xfrm>
            <a:off x="7829658" y="2057400"/>
            <a:ext cx="3273424"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Benefits</a:t>
            </a:r>
          </a:p>
        </p:txBody>
      </p:sp>
      <p:sp>
        <p:nvSpPr>
          <p:cNvPr id="4" name="Date Placeholder 3">
            <a:extLst>
              <a:ext uri="{FF2B5EF4-FFF2-40B4-BE49-F238E27FC236}">
                <a16:creationId xmlns:a16="http://schemas.microsoft.com/office/drawing/2014/main" id="{9CB11ECE-6B8B-8440-AA3B-8B0B66307ACF}"/>
              </a:ext>
            </a:extLst>
          </p:cNvPr>
          <p:cNvSpPr>
            <a:spLocks noGrp="1"/>
          </p:cNvSpPr>
          <p:nvPr>
            <p:ph type="dt" sz="half" idx="19"/>
          </p:nvPr>
        </p:nvSpPr>
        <p:spPr/>
        <p:txBody>
          <a:bodyPr/>
          <a:lstStyle/>
          <a:p>
            <a:r>
              <a:rPr lang="en-US"/>
              <a:t>Copyright © 2023 Actian Corporation</a:t>
            </a:r>
          </a:p>
        </p:txBody>
      </p:sp>
      <p:sp>
        <p:nvSpPr>
          <p:cNvPr id="15" name="Content Placeholder 2">
            <a:extLst>
              <a:ext uri="{FF2B5EF4-FFF2-40B4-BE49-F238E27FC236}">
                <a16:creationId xmlns:a16="http://schemas.microsoft.com/office/drawing/2014/main" id="{371B82E3-D306-D645-8BF6-703EE52D6634}"/>
              </a:ext>
            </a:extLst>
          </p:cNvPr>
          <p:cNvSpPr>
            <a:spLocks noGrp="1"/>
          </p:cNvSpPr>
          <p:nvPr>
            <p:ph sz="quarter" idx="21"/>
          </p:nvPr>
        </p:nvSpPr>
        <p:spPr>
          <a:xfrm>
            <a:off x="4208144" y="2494192"/>
            <a:ext cx="3273425" cy="3716108"/>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
        <p:nvSpPr>
          <p:cNvPr id="19" name="Content Placeholder 2">
            <a:extLst>
              <a:ext uri="{FF2B5EF4-FFF2-40B4-BE49-F238E27FC236}">
                <a16:creationId xmlns:a16="http://schemas.microsoft.com/office/drawing/2014/main" id="{0256D42C-B49D-8445-B1DA-DD261C5504EC}"/>
              </a:ext>
            </a:extLst>
          </p:cNvPr>
          <p:cNvSpPr>
            <a:spLocks noGrp="1"/>
          </p:cNvSpPr>
          <p:nvPr>
            <p:ph sz="quarter" idx="22"/>
          </p:nvPr>
        </p:nvSpPr>
        <p:spPr>
          <a:xfrm>
            <a:off x="7829657" y="2494192"/>
            <a:ext cx="3273425" cy="3716108"/>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753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s + Descriptions ">
    <p:spTree>
      <p:nvGrpSpPr>
        <p:cNvPr id="1" name=""/>
        <p:cNvGrpSpPr/>
        <p:nvPr/>
      </p:nvGrpSpPr>
      <p:grpSpPr>
        <a:xfrm>
          <a:off x="0" y="0"/>
          <a:ext cx="0" cy="0"/>
          <a:chOff x="0" y="0"/>
          <a:chExt cx="0" cy="0"/>
        </a:xfrm>
      </p:grpSpPr>
      <p:sp>
        <p:nvSpPr>
          <p:cNvPr id="11" name="Text Placeholder 14">
            <a:extLst>
              <a:ext uri="{FF2B5EF4-FFF2-40B4-BE49-F238E27FC236}">
                <a16:creationId xmlns:a16="http://schemas.microsoft.com/office/drawing/2014/main" id="{CE69F076-E5A4-8649-9256-A017674C48B6}"/>
              </a:ext>
            </a:extLst>
          </p:cNvPr>
          <p:cNvSpPr>
            <a:spLocks noGrp="1"/>
          </p:cNvSpPr>
          <p:nvPr>
            <p:ph type="body" sz="quarter" idx="13" hasCustomPrompt="1"/>
          </p:nvPr>
        </p:nvSpPr>
        <p:spPr>
          <a:xfrm>
            <a:off x="586741" y="3683276"/>
            <a:ext cx="3273315"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Subhead Title</a:t>
            </a:r>
          </a:p>
        </p:txBody>
      </p:sp>
      <p:sp>
        <p:nvSpPr>
          <p:cNvPr id="17" name="Title 1">
            <a:extLst>
              <a:ext uri="{FF2B5EF4-FFF2-40B4-BE49-F238E27FC236}">
                <a16:creationId xmlns:a16="http://schemas.microsoft.com/office/drawing/2014/main" id="{02A41B34-1B59-0E48-A253-A7B35CA14AD9}"/>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8" name="Text Placeholder 12">
            <a:extLst>
              <a:ext uri="{FF2B5EF4-FFF2-40B4-BE49-F238E27FC236}">
                <a16:creationId xmlns:a16="http://schemas.microsoft.com/office/drawing/2014/main" id="{6DB7D41D-AD88-714C-82F4-AC06944E14AB}"/>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20" name="Text Placeholder 14">
            <a:extLst>
              <a:ext uri="{FF2B5EF4-FFF2-40B4-BE49-F238E27FC236}">
                <a16:creationId xmlns:a16="http://schemas.microsoft.com/office/drawing/2014/main" id="{C1FF28EB-1C03-C244-8DB5-F43F19BFAAE0}"/>
              </a:ext>
            </a:extLst>
          </p:cNvPr>
          <p:cNvSpPr>
            <a:spLocks noGrp="1"/>
          </p:cNvSpPr>
          <p:nvPr>
            <p:ph type="body" sz="quarter" idx="15" hasCustomPrompt="1"/>
          </p:nvPr>
        </p:nvSpPr>
        <p:spPr>
          <a:xfrm>
            <a:off x="4208199" y="3683276"/>
            <a:ext cx="3273315"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Subhead Title</a:t>
            </a:r>
          </a:p>
        </p:txBody>
      </p:sp>
      <p:sp>
        <p:nvSpPr>
          <p:cNvPr id="22" name="Text Placeholder 14">
            <a:extLst>
              <a:ext uri="{FF2B5EF4-FFF2-40B4-BE49-F238E27FC236}">
                <a16:creationId xmlns:a16="http://schemas.microsoft.com/office/drawing/2014/main" id="{C4A33F0C-2A4A-C44C-8AED-C993C2AD447D}"/>
              </a:ext>
            </a:extLst>
          </p:cNvPr>
          <p:cNvSpPr>
            <a:spLocks noGrp="1"/>
          </p:cNvSpPr>
          <p:nvPr>
            <p:ph type="body" sz="quarter" idx="17" hasCustomPrompt="1"/>
          </p:nvPr>
        </p:nvSpPr>
        <p:spPr>
          <a:xfrm>
            <a:off x="7829657" y="3683276"/>
            <a:ext cx="3273426" cy="371957"/>
          </a:xfrm>
          <a:prstGeom prst="rect">
            <a:avLst/>
          </a:prstGeom>
        </p:spPr>
        <p:txBody>
          <a:bodyPr>
            <a:noAutofit/>
          </a:bodyPr>
          <a:lstStyle>
            <a:lvl1pPr marL="0" indent="0">
              <a:lnSpc>
                <a:spcPct val="100000"/>
              </a:lnSpc>
              <a:buNone/>
              <a:defRPr sz="1800">
                <a:solidFill>
                  <a:schemeClr val="tx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Subhead Title</a:t>
            </a:r>
          </a:p>
        </p:txBody>
      </p:sp>
      <p:sp>
        <p:nvSpPr>
          <p:cNvPr id="3" name="Picture Placeholder 2">
            <a:extLst>
              <a:ext uri="{FF2B5EF4-FFF2-40B4-BE49-F238E27FC236}">
                <a16:creationId xmlns:a16="http://schemas.microsoft.com/office/drawing/2014/main" id="{DC4FAB04-B57D-404F-994F-1800028DAD8F}"/>
              </a:ext>
            </a:extLst>
          </p:cNvPr>
          <p:cNvSpPr>
            <a:spLocks noGrp="1"/>
          </p:cNvSpPr>
          <p:nvPr>
            <p:ph type="pic" sz="quarter" idx="18" hasCustomPrompt="1"/>
          </p:nvPr>
        </p:nvSpPr>
        <p:spPr>
          <a:xfrm>
            <a:off x="586741" y="2052471"/>
            <a:ext cx="2422978" cy="1625118"/>
          </a:xfrm>
          <a:prstGeom prst="rect">
            <a:avLst/>
          </a:prstGeom>
        </p:spPr>
        <p:txBody>
          <a:bodyPr anchor="ctr">
            <a:noAutofit/>
          </a:bodyPr>
          <a:lstStyle>
            <a:lvl1pPr marL="0" indent="0" algn="ctr">
              <a:buNone/>
              <a:defRPr sz="1800"/>
            </a:lvl1pPr>
          </a:lstStyle>
          <a:p>
            <a:r>
              <a:rPr lang="en-US"/>
              <a:t>Drag image here or click the icon to prompt image insert</a:t>
            </a:r>
          </a:p>
        </p:txBody>
      </p:sp>
      <p:sp>
        <p:nvSpPr>
          <p:cNvPr id="14" name="Picture Placeholder 2">
            <a:extLst>
              <a:ext uri="{FF2B5EF4-FFF2-40B4-BE49-F238E27FC236}">
                <a16:creationId xmlns:a16="http://schemas.microsoft.com/office/drawing/2014/main" id="{AFCC7F69-FFA1-3542-890F-D40A1F2C95C1}"/>
              </a:ext>
            </a:extLst>
          </p:cNvPr>
          <p:cNvSpPr>
            <a:spLocks noGrp="1"/>
          </p:cNvSpPr>
          <p:nvPr>
            <p:ph type="pic" sz="quarter" idx="19" hasCustomPrompt="1"/>
          </p:nvPr>
        </p:nvSpPr>
        <p:spPr>
          <a:xfrm>
            <a:off x="4207246" y="2052471"/>
            <a:ext cx="2422978" cy="1625118"/>
          </a:xfrm>
          <a:prstGeom prst="rect">
            <a:avLst/>
          </a:prstGeom>
        </p:spPr>
        <p:txBody>
          <a:bodyPr anchor="ctr">
            <a:noAutofit/>
          </a:bodyPr>
          <a:lstStyle>
            <a:lvl1pPr marL="0" indent="0" algn="ctr">
              <a:buNone/>
              <a:defRPr sz="1800"/>
            </a:lvl1pPr>
          </a:lstStyle>
          <a:p>
            <a:r>
              <a:rPr lang="en-US"/>
              <a:t>Drag image here or click the icon to prompt image insert</a:t>
            </a:r>
          </a:p>
        </p:txBody>
      </p:sp>
      <p:sp>
        <p:nvSpPr>
          <p:cNvPr id="16" name="Picture Placeholder 2">
            <a:extLst>
              <a:ext uri="{FF2B5EF4-FFF2-40B4-BE49-F238E27FC236}">
                <a16:creationId xmlns:a16="http://schemas.microsoft.com/office/drawing/2014/main" id="{0835A66D-ABBD-FD48-B00D-86E260F0114B}"/>
              </a:ext>
            </a:extLst>
          </p:cNvPr>
          <p:cNvSpPr>
            <a:spLocks noGrp="1"/>
          </p:cNvSpPr>
          <p:nvPr>
            <p:ph type="pic" sz="quarter" idx="20" hasCustomPrompt="1"/>
          </p:nvPr>
        </p:nvSpPr>
        <p:spPr>
          <a:xfrm>
            <a:off x="7829657" y="2052471"/>
            <a:ext cx="2422978" cy="1625118"/>
          </a:xfrm>
          <a:prstGeom prst="rect">
            <a:avLst/>
          </a:prstGeom>
        </p:spPr>
        <p:txBody>
          <a:bodyPr anchor="ctr">
            <a:noAutofit/>
          </a:bodyPr>
          <a:lstStyle>
            <a:lvl1pPr marL="0" indent="0" algn="ctr">
              <a:buNone/>
              <a:defRPr sz="1800"/>
            </a:lvl1pPr>
          </a:lstStyle>
          <a:p>
            <a:r>
              <a:rPr lang="en-US"/>
              <a:t>Drag image here or click the icon to prompt image insert</a:t>
            </a:r>
          </a:p>
        </p:txBody>
      </p:sp>
      <p:sp>
        <p:nvSpPr>
          <p:cNvPr id="5" name="Date Placeholder 4">
            <a:extLst>
              <a:ext uri="{FF2B5EF4-FFF2-40B4-BE49-F238E27FC236}">
                <a16:creationId xmlns:a16="http://schemas.microsoft.com/office/drawing/2014/main" id="{20A07585-4BE5-8A4E-8736-005340213D4C}"/>
              </a:ext>
            </a:extLst>
          </p:cNvPr>
          <p:cNvSpPr>
            <a:spLocks noGrp="1"/>
          </p:cNvSpPr>
          <p:nvPr>
            <p:ph type="dt" sz="half" idx="22"/>
          </p:nvPr>
        </p:nvSpPr>
        <p:spPr/>
        <p:txBody>
          <a:bodyPr/>
          <a:lstStyle/>
          <a:p>
            <a:r>
              <a:rPr lang="en-US"/>
              <a:t>Copyright © 2023 Actian Corporation</a:t>
            </a:r>
          </a:p>
        </p:txBody>
      </p:sp>
      <p:sp>
        <p:nvSpPr>
          <p:cNvPr id="15" name="Content Placeholder 2">
            <a:extLst>
              <a:ext uri="{FF2B5EF4-FFF2-40B4-BE49-F238E27FC236}">
                <a16:creationId xmlns:a16="http://schemas.microsoft.com/office/drawing/2014/main" id="{496DDA35-21BC-254F-BE07-6B2D68F127A2}"/>
              </a:ext>
            </a:extLst>
          </p:cNvPr>
          <p:cNvSpPr>
            <a:spLocks noGrp="1"/>
          </p:cNvSpPr>
          <p:nvPr>
            <p:ph sz="quarter" idx="27"/>
          </p:nvPr>
        </p:nvSpPr>
        <p:spPr>
          <a:xfrm>
            <a:off x="587375" y="4060920"/>
            <a:ext cx="3273425" cy="2149379"/>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F779E0CB-EA55-D645-8276-3397462D86F4}"/>
              </a:ext>
            </a:extLst>
          </p:cNvPr>
          <p:cNvSpPr>
            <a:spLocks noGrp="1"/>
          </p:cNvSpPr>
          <p:nvPr>
            <p:ph sz="quarter" idx="28"/>
          </p:nvPr>
        </p:nvSpPr>
        <p:spPr>
          <a:xfrm>
            <a:off x="4208089" y="4060920"/>
            <a:ext cx="3273425" cy="2149379"/>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
        <p:nvSpPr>
          <p:cNvPr id="24" name="Content Placeholder 2">
            <a:extLst>
              <a:ext uri="{FF2B5EF4-FFF2-40B4-BE49-F238E27FC236}">
                <a16:creationId xmlns:a16="http://schemas.microsoft.com/office/drawing/2014/main" id="{B76E58CC-E290-3741-9EE5-12B900DC062A}"/>
              </a:ext>
            </a:extLst>
          </p:cNvPr>
          <p:cNvSpPr>
            <a:spLocks noGrp="1"/>
          </p:cNvSpPr>
          <p:nvPr>
            <p:ph sz="quarter" idx="29"/>
          </p:nvPr>
        </p:nvSpPr>
        <p:spPr>
          <a:xfrm>
            <a:off x="7829658" y="4060920"/>
            <a:ext cx="3273425" cy="2149379"/>
          </a:xfrm>
        </p:spPr>
        <p:txBody>
          <a:bodyPr/>
          <a:lstStyle>
            <a:lvl1pPr marL="230188" indent="-230188">
              <a:lnSpc>
                <a:spcPct val="100000"/>
              </a:lnSpc>
              <a:spcBef>
                <a:spcPts val="1000"/>
              </a:spcBef>
              <a:buFont typeface="Arial" panose="020B0604020202020204" pitchFamily="34" charset="0"/>
              <a:buChar char="•"/>
              <a:tabLst/>
              <a:defRPr sz="1800"/>
            </a:lvl1pPr>
            <a:lvl2pPr marL="461963" indent="-222250">
              <a:lnSpc>
                <a:spcPct val="90000"/>
              </a:lnSpc>
              <a:spcBef>
                <a:spcPts val="500"/>
              </a:spcBef>
              <a:tabLst/>
              <a:defRPr sz="1800"/>
            </a:lvl2pPr>
            <a:lvl3pPr marL="690563" indent="-177800">
              <a:lnSpc>
                <a:spcPct val="90000"/>
              </a:lnSpc>
              <a:spcBef>
                <a:spcPts val="500"/>
              </a:spcBef>
              <a:tabLs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005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wo Speaker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F9A9EA2-C9C4-C14E-AB67-5C4ED9D38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Picture Placeholder 5">
            <a:extLst>
              <a:ext uri="{FF2B5EF4-FFF2-40B4-BE49-F238E27FC236}">
                <a16:creationId xmlns:a16="http://schemas.microsoft.com/office/drawing/2014/main" id="{71754D4F-DE88-0A19-CB8D-9EBEA7D4E196}"/>
              </a:ext>
            </a:extLst>
          </p:cNvPr>
          <p:cNvSpPr>
            <a:spLocks noGrp="1"/>
          </p:cNvSpPr>
          <p:nvPr>
            <p:ph type="pic" sz="quarter" idx="23"/>
          </p:nvPr>
        </p:nvSpPr>
        <p:spPr>
          <a:xfrm>
            <a:off x="895940" y="1049564"/>
            <a:ext cx="3161272" cy="3189874"/>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9" name="Text Placeholder 12">
            <a:extLst>
              <a:ext uri="{FF2B5EF4-FFF2-40B4-BE49-F238E27FC236}">
                <a16:creationId xmlns:a16="http://schemas.microsoft.com/office/drawing/2014/main" id="{7DF3A5AD-A0ED-EB44-AF88-04C6B2E1ED36}"/>
              </a:ext>
            </a:extLst>
          </p:cNvPr>
          <p:cNvSpPr>
            <a:spLocks noGrp="1"/>
          </p:cNvSpPr>
          <p:nvPr>
            <p:ph type="body" sz="quarter" idx="11" hasCustomPrompt="1"/>
          </p:nvPr>
        </p:nvSpPr>
        <p:spPr>
          <a:xfrm>
            <a:off x="597582" y="5129230"/>
            <a:ext cx="3515175" cy="383537"/>
          </a:xfrm>
        </p:spPr>
        <p:txBody>
          <a:bodyPr/>
          <a:lstStyle>
            <a:lvl1pPr marL="0" indent="0">
              <a:buNone/>
              <a:defRPr sz="1600">
                <a:solidFill>
                  <a:schemeClr val="tx1"/>
                </a:solidFill>
              </a:defRPr>
            </a:lvl1pPr>
          </a:lstStyle>
          <a:p>
            <a:r>
              <a:rPr lang="en-US"/>
              <a:t>Presenter Organization</a:t>
            </a:r>
            <a:endParaRPr lang="en-US" sz="2100">
              <a:solidFill>
                <a:schemeClr val="tx2"/>
              </a:solidFill>
            </a:endParaRPr>
          </a:p>
        </p:txBody>
      </p:sp>
      <p:sp>
        <p:nvSpPr>
          <p:cNvPr id="13" name="Text Placeholder 12">
            <a:extLst>
              <a:ext uri="{FF2B5EF4-FFF2-40B4-BE49-F238E27FC236}">
                <a16:creationId xmlns:a16="http://schemas.microsoft.com/office/drawing/2014/main" id="{3D36161C-C185-3045-AD33-7211E53F4B44}"/>
              </a:ext>
            </a:extLst>
          </p:cNvPr>
          <p:cNvSpPr>
            <a:spLocks noGrp="1"/>
          </p:cNvSpPr>
          <p:nvPr>
            <p:ph type="body" sz="quarter" idx="13" hasCustomPrompt="1"/>
          </p:nvPr>
        </p:nvSpPr>
        <p:spPr>
          <a:xfrm>
            <a:off x="596840"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17" name="Text Placeholder 12">
            <a:extLst>
              <a:ext uri="{FF2B5EF4-FFF2-40B4-BE49-F238E27FC236}">
                <a16:creationId xmlns:a16="http://schemas.microsoft.com/office/drawing/2014/main" id="{D781D3B2-1085-CC4C-8018-DB9EC85FA839}"/>
              </a:ext>
            </a:extLst>
          </p:cNvPr>
          <p:cNvSpPr>
            <a:spLocks noGrp="1"/>
          </p:cNvSpPr>
          <p:nvPr>
            <p:ph type="body" sz="quarter" idx="16" hasCustomPrompt="1"/>
          </p:nvPr>
        </p:nvSpPr>
        <p:spPr>
          <a:xfrm>
            <a:off x="4821242" y="5129230"/>
            <a:ext cx="3515175" cy="383537"/>
          </a:xfrm>
        </p:spPr>
        <p:txBody>
          <a:bodyPr/>
          <a:lstStyle>
            <a:lvl1pPr marL="0" indent="0">
              <a:buNone/>
              <a:defRPr sz="1600">
                <a:solidFill>
                  <a:schemeClr val="tx1"/>
                </a:solidFill>
              </a:defRPr>
            </a:lvl1pPr>
          </a:lstStyle>
          <a:p>
            <a:r>
              <a:rPr lang="en-US"/>
              <a:t>Presenter Organization</a:t>
            </a:r>
            <a:endParaRPr lang="en-US" sz="2100">
              <a:solidFill>
                <a:schemeClr val="tx2"/>
              </a:solidFill>
            </a:endParaRPr>
          </a:p>
        </p:txBody>
      </p:sp>
      <p:sp>
        <p:nvSpPr>
          <p:cNvPr id="18" name="Text Placeholder 12">
            <a:extLst>
              <a:ext uri="{FF2B5EF4-FFF2-40B4-BE49-F238E27FC236}">
                <a16:creationId xmlns:a16="http://schemas.microsoft.com/office/drawing/2014/main" id="{95C57904-0D71-6A48-A2E3-A9C429DFD77C}"/>
              </a:ext>
            </a:extLst>
          </p:cNvPr>
          <p:cNvSpPr>
            <a:spLocks noGrp="1"/>
          </p:cNvSpPr>
          <p:nvPr>
            <p:ph type="body" sz="quarter" idx="17" hasCustomPrompt="1"/>
          </p:nvPr>
        </p:nvSpPr>
        <p:spPr>
          <a:xfrm>
            <a:off x="4820500"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21" name="Text Placeholder 12">
            <a:extLst>
              <a:ext uri="{FF2B5EF4-FFF2-40B4-BE49-F238E27FC236}">
                <a16:creationId xmlns:a16="http://schemas.microsoft.com/office/drawing/2014/main" id="{D551929F-A28C-7445-BF24-C092C05B5393}"/>
              </a:ext>
            </a:extLst>
          </p:cNvPr>
          <p:cNvSpPr>
            <a:spLocks noGrp="1"/>
          </p:cNvSpPr>
          <p:nvPr>
            <p:ph type="body" sz="quarter" idx="20" hasCustomPrompt="1"/>
          </p:nvPr>
        </p:nvSpPr>
        <p:spPr>
          <a:xfrm>
            <a:off x="596840" y="4754880"/>
            <a:ext cx="3515175" cy="459694"/>
          </a:xfrm>
        </p:spPr>
        <p:txBody>
          <a:bodyPr/>
          <a:lstStyle>
            <a:lvl1pPr marL="0" indent="0">
              <a:buNone/>
              <a:defRPr sz="2000" b="1">
                <a:solidFill>
                  <a:schemeClr val="tx1"/>
                </a:solidFill>
              </a:defRPr>
            </a:lvl1pPr>
          </a:lstStyle>
          <a:p>
            <a:r>
              <a:rPr lang="en-US"/>
              <a:t>Presenter Name</a:t>
            </a:r>
            <a:endParaRPr lang="en-US" sz="2100">
              <a:solidFill>
                <a:schemeClr val="tx2"/>
              </a:solidFill>
            </a:endParaRPr>
          </a:p>
        </p:txBody>
      </p:sp>
      <p:sp>
        <p:nvSpPr>
          <p:cNvPr id="22" name="Text Placeholder 12">
            <a:extLst>
              <a:ext uri="{FF2B5EF4-FFF2-40B4-BE49-F238E27FC236}">
                <a16:creationId xmlns:a16="http://schemas.microsoft.com/office/drawing/2014/main" id="{A77FA5E6-F783-9C4F-95EC-7FDFF669F407}"/>
              </a:ext>
            </a:extLst>
          </p:cNvPr>
          <p:cNvSpPr>
            <a:spLocks noGrp="1"/>
          </p:cNvSpPr>
          <p:nvPr>
            <p:ph type="body" sz="quarter" idx="21" hasCustomPrompt="1"/>
          </p:nvPr>
        </p:nvSpPr>
        <p:spPr>
          <a:xfrm>
            <a:off x="4820500" y="4754880"/>
            <a:ext cx="3515175" cy="459694"/>
          </a:xfrm>
        </p:spPr>
        <p:txBody>
          <a:bodyPr/>
          <a:lstStyle>
            <a:lvl1pPr marL="0" indent="0">
              <a:buNone/>
              <a:defRPr sz="2000" b="1">
                <a:solidFill>
                  <a:schemeClr val="tx1"/>
                </a:solidFill>
              </a:defRPr>
            </a:lvl1pPr>
          </a:lstStyle>
          <a:p>
            <a:r>
              <a:rPr lang="en-US"/>
              <a:t>Presenter Name</a:t>
            </a:r>
            <a:endParaRPr lang="en-US" sz="2100">
              <a:solidFill>
                <a:schemeClr val="tx2"/>
              </a:solidFill>
            </a:endParaRPr>
          </a:p>
        </p:txBody>
      </p:sp>
      <p:pic>
        <p:nvPicPr>
          <p:cNvPr id="6" name="Picture 5">
            <a:extLst>
              <a:ext uri="{FF2B5EF4-FFF2-40B4-BE49-F238E27FC236}">
                <a16:creationId xmlns:a16="http://schemas.microsoft.com/office/drawing/2014/main" id="{C5DEBE1B-9B64-200B-483C-7EAFC9B57F60}"/>
              </a:ext>
            </a:extLst>
          </p:cNvPr>
          <p:cNvPicPr>
            <a:picLocks noChangeAspect="1"/>
          </p:cNvPicPr>
          <p:nvPr userDrawn="1"/>
        </p:nvPicPr>
        <p:blipFill>
          <a:blip r:embed="rId4">
            <a:lum bright="100000"/>
          </a:blip>
          <a:stretch>
            <a:fillRect/>
          </a:stretch>
        </p:blipFill>
        <p:spPr>
          <a:xfrm flipH="1">
            <a:off x="591912" y="2813768"/>
            <a:ext cx="1731818" cy="1731818"/>
          </a:xfrm>
          <a:prstGeom prst="rect">
            <a:avLst/>
          </a:prstGeom>
        </p:spPr>
      </p:pic>
      <p:sp>
        <p:nvSpPr>
          <p:cNvPr id="7" name="Picture Placeholder 5">
            <a:extLst>
              <a:ext uri="{FF2B5EF4-FFF2-40B4-BE49-F238E27FC236}">
                <a16:creationId xmlns:a16="http://schemas.microsoft.com/office/drawing/2014/main" id="{D117B3B6-6A28-887C-8E8F-105D92513FDD}"/>
              </a:ext>
            </a:extLst>
          </p:cNvPr>
          <p:cNvSpPr>
            <a:spLocks noGrp="1"/>
          </p:cNvSpPr>
          <p:nvPr>
            <p:ph type="pic" sz="quarter" idx="24"/>
          </p:nvPr>
        </p:nvSpPr>
        <p:spPr>
          <a:xfrm>
            <a:off x="5125040" y="1049564"/>
            <a:ext cx="3161272" cy="3189874"/>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8" name="Picture 7">
            <a:extLst>
              <a:ext uri="{FF2B5EF4-FFF2-40B4-BE49-F238E27FC236}">
                <a16:creationId xmlns:a16="http://schemas.microsoft.com/office/drawing/2014/main" id="{CF8BECC1-A958-20E8-9E62-DE61E96EA143}"/>
              </a:ext>
            </a:extLst>
          </p:cNvPr>
          <p:cNvPicPr>
            <a:picLocks noChangeAspect="1"/>
          </p:cNvPicPr>
          <p:nvPr userDrawn="1"/>
        </p:nvPicPr>
        <p:blipFill>
          <a:blip r:embed="rId4">
            <a:lum bright="100000"/>
          </a:blip>
          <a:stretch>
            <a:fillRect/>
          </a:stretch>
        </p:blipFill>
        <p:spPr>
          <a:xfrm flipH="1">
            <a:off x="4821012" y="2813768"/>
            <a:ext cx="1731818" cy="1731818"/>
          </a:xfrm>
          <a:prstGeom prst="rect">
            <a:avLst/>
          </a:prstGeom>
        </p:spPr>
      </p:pic>
      <p:pic>
        <p:nvPicPr>
          <p:cNvPr id="15" name="Picture 14">
            <a:extLst>
              <a:ext uri="{FF2B5EF4-FFF2-40B4-BE49-F238E27FC236}">
                <a16:creationId xmlns:a16="http://schemas.microsoft.com/office/drawing/2014/main" id="{3CFD6EE0-C741-924C-8072-FFBF50FC5267}"/>
              </a:ext>
            </a:extLst>
          </p:cNvPr>
          <p:cNvPicPr>
            <a:picLocks noChangeAspect="1"/>
          </p:cNvPicPr>
          <p:nvPr userDrawn="1"/>
        </p:nvPicPr>
        <p:blipFill>
          <a:blip r:embed="rId5"/>
          <a:srcRect/>
          <a:stretch/>
        </p:blipFill>
        <p:spPr>
          <a:xfrm>
            <a:off x="8989726" y="6253574"/>
            <a:ext cx="2498957" cy="380158"/>
          </a:xfrm>
          <a:prstGeom prst="rect">
            <a:avLst/>
          </a:prstGeom>
        </p:spPr>
      </p:pic>
    </p:spTree>
    <p:extLst>
      <p:ext uri="{BB962C8B-B14F-4D97-AF65-F5344CB8AC3E}">
        <p14:creationId xmlns:p14="http://schemas.microsoft.com/office/powerpoint/2010/main" val="39711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0581"/>
            <a:ext cx="10516342" cy="47961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12" name="Text Placeholder 14">
            <a:extLst>
              <a:ext uri="{FF2B5EF4-FFF2-40B4-BE49-F238E27FC236}">
                <a16:creationId xmlns:a16="http://schemas.microsoft.com/office/drawing/2014/main" id="{76EDA047-05B8-004C-A23F-B76A0D5FC497}"/>
              </a:ext>
            </a:extLst>
          </p:cNvPr>
          <p:cNvSpPr>
            <a:spLocks noGrp="1"/>
          </p:cNvSpPr>
          <p:nvPr>
            <p:ph type="body" sz="quarter" idx="13" hasCustomPrompt="1"/>
          </p:nvPr>
        </p:nvSpPr>
        <p:spPr>
          <a:xfrm>
            <a:off x="6096000" y="5912654"/>
            <a:ext cx="5007082" cy="297646"/>
          </a:xfrm>
          <a:prstGeom prst="rect">
            <a:avLst/>
          </a:prstGeom>
        </p:spPr>
        <p:txBody>
          <a:bodyPr wrap="square" lIns="0" tIns="0" rIns="0" bIns="0" anchor="ctr">
            <a:spAutoFit/>
          </a:bodyPr>
          <a:lstStyle>
            <a:lvl1pPr marL="0" indent="0" algn="ctr">
              <a:lnSpc>
                <a:spcPts val="2700"/>
              </a:lnSpc>
              <a:buNone/>
              <a:defRPr sz="1300" i="1"/>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None/>
              <a:defRPr/>
            </a:lvl5pPr>
          </a:lstStyle>
          <a:p>
            <a:pPr lvl="0"/>
            <a:r>
              <a:rPr lang="en-US"/>
              <a:t>Figure 1: </a:t>
            </a:r>
            <a:r>
              <a:rPr lang="en-US" err="1"/>
              <a:t>Nulpa</a:t>
            </a:r>
            <a:r>
              <a:rPr lang="en-US"/>
              <a:t> se </a:t>
            </a:r>
            <a:r>
              <a:rPr lang="en-US" err="1"/>
              <a:t>percim</a:t>
            </a:r>
            <a:endParaRPr lang="en-US"/>
          </a:p>
        </p:txBody>
      </p:sp>
      <p:sp>
        <p:nvSpPr>
          <p:cNvPr id="3" name="Date Placeholder 2">
            <a:extLst>
              <a:ext uri="{FF2B5EF4-FFF2-40B4-BE49-F238E27FC236}">
                <a16:creationId xmlns:a16="http://schemas.microsoft.com/office/drawing/2014/main" id="{C7CF00B3-C68B-C04E-8325-4E89375F5C56}"/>
              </a:ext>
            </a:extLst>
          </p:cNvPr>
          <p:cNvSpPr>
            <a:spLocks noGrp="1"/>
          </p:cNvSpPr>
          <p:nvPr>
            <p:ph type="dt" sz="half" idx="14"/>
          </p:nvPr>
        </p:nvSpPr>
        <p:spPr/>
        <p:txBody>
          <a:bodyPr/>
          <a:lstStyle/>
          <a:p>
            <a:r>
              <a:rPr lang="en-US"/>
              <a:t>Copyright © 2023 Actian Corporation</a:t>
            </a:r>
          </a:p>
        </p:txBody>
      </p:sp>
      <p:sp>
        <p:nvSpPr>
          <p:cNvPr id="6" name="Content Placeholder 5">
            <a:extLst>
              <a:ext uri="{FF2B5EF4-FFF2-40B4-BE49-F238E27FC236}">
                <a16:creationId xmlns:a16="http://schemas.microsoft.com/office/drawing/2014/main" id="{F84084C3-A569-5745-AD51-0618F1E5F6DE}"/>
              </a:ext>
            </a:extLst>
          </p:cNvPr>
          <p:cNvSpPr>
            <a:spLocks noGrp="1"/>
          </p:cNvSpPr>
          <p:nvPr>
            <p:ph sz="quarter" idx="16"/>
          </p:nvPr>
        </p:nvSpPr>
        <p:spPr>
          <a:xfrm>
            <a:off x="571500" y="2057400"/>
            <a:ext cx="5081588"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20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4A51A8-B647-6B4B-ACDC-D8E2BB17C9CC}"/>
              </a:ext>
            </a:extLst>
          </p:cNvPr>
          <p:cNvSpPr/>
          <p:nvPr userDrawn="1"/>
        </p:nvSpPr>
        <p:spPr>
          <a:xfrm>
            <a:off x="311727" y="310395"/>
            <a:ext cx="11565346" cy="5843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8" name="Subtitle 2">
            <a:extLst>
              <a:ext uri="{FF2B5EF4-FFF2-40B4-BE49-F238E27FC236}">
                <a16:creationId xmlns:a16="http://schemas.microsoft.com/office/drawing/2014/main" id="{627703EF-7EBB-3344-98B2-F71D0D8FA780}"/>
              </a:ext>
            </a:extLst>
          </p:cNvPr>
          <p:cNvSpPr>
            <a:spLocks noGrp="1"/>
          </p:cNvSpPr>
          <p:nvPr>
            <p:ph type="subTitle" idx="1" hasCustomPrompt="1"/>
          </p:nvPr>
        </p:nvSpPr>
        <p:spPr>
          <a:xfrm>
            <a:off x="0" y="3429000"/>
            <a:ext cx="12192000" cy="391891"/>
          </a:xfrm>
          <a:prstGeom prst="rect">
            <a:avLst/>
          </a:prstGeom>
        </p:spPr>
        <p:txBody>
          <a:bodyPr>
            <a:noAutofit/>
          </a:bodyPr>
          <a:lstStyle>
            <a:lvl1pPr marL="0" indent="0" algn="ctr">
              <a:buNone/>
              <a:defRPr lang="en-US" sz="22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rial" panose="020B0604020202020204" pitchFamily="34" charset="0"/>
              </a:rPr>
              <a:t>Subtitle Placeholder</a:t>
            </a:r>
          </a:p>
        </p:txBody>
      </p:sp>
      <p:sp>
        <p:nvSpPr>
          <p:cNvPr id="12" name="Text Placeholder 10">
            <a:extLst>
              <a:ext uri="{FF2B5EF4-FFF2-40B4-BE49-F238E27FC236}">
                <a16:creationId xmlns:a16="http://schemas.microsoft.com/office/drawing/2014/main" id="{D75AD7BB-D92B-854F-85A5-34CAA75A0C32}"/>
              </a:ext>
            </a:extLst>
          </p:cNvPr>
          <p:cNvSpPr>
            <a:spLocks noGrp="1"/>
          </p:cNvSpPr>
          <p:nvPr>
            <p:ph type="body" sz="quarter" idx="10" hasCustomPrompt="1"/>
          </p:nvPr>
        </p:nvSpPr>
        <p:spPr>
          <a:xfrm>
            <a:off x="0" y="2484466"/>
            <a:ext cx="12192000" cy="928687"/>
          </a:xfrm>
        </p:spPr>
        <p:txBody>
          <a:bodyPr tIns="0" bIns="0" anchor="ctr">
            <a:normAutofit/>
          </a:bodyPr>
          <a:lstStyle>
            <a:lvl1pPr marL="0" indent="0" algn="ctr">
              <a:lnSpc>
                <a:spcPct val="100000"/>
              </a:lnSpc>
              <a:spcBef>
                <a:spcPts val="0"/>
              </a:spcBef>
              <a:buNone/>
              <a:defRPr sz="3600">
                <a:solidFill>
                  <a:schemeClr val="bg1"/>
                </a:solidFill>
              </a:defRPr>
            </a:lvl1pPr>
          </a:lstStyle>
          <a:p>
            <a:r>
              <a:rPr lang="en-US"/>
              <a:t>Divider Title Placeholder</a:t>
            </a:r>
          </a:p>
        </p:txBody>
      </p:sp>
      <p:sp>
        <p:nvSpPr>
          <p:cNvPr id="2" name="Date Placeholder 1">
            <a:extLst>
              <a:ext uri="{FF2B5EF4-FFF2-40B4-BE49-F238E27FC236}">
                <a16:creationId xmlns:a16="http://schemas.microsoft.com/office/drawing/2014/main" id="{36169241-396C-C44B-B8EE-D06E28A942A4}"/>
              </a:ext>
            </a:extLst>
          </p:cNvPr>
          <p:cNvSpPr>
            <a:spLocks noGrp="1"/>
          </p:cNvSpPr>
          <p:nvPr>
            <p:ph type="dt" sz="half" idx="11"/>
          </p:nvPr>
        </p:nvSpPr>
        <p:spPr/>
        <p:txBody>
          <a:bodyPr/>
          <a:lstStyle/>
          <a:p>
            <a:r>
              <a:rPr lang="en-US"/>
              <a:t>Copyright © 2023 Actian Corporation</a:t>
            </a:r>
          </a:p>
        </p:txBody>
      </p:sp>
    </p:spTree>
    <p:extLst>
      <p:ext uri="{BB962C8B-B14F-4D97-AF65-F5344CB8AC3E}">
        <p14:creationId xmlns:p14="http://schemas.microsoft.com/office/powerpoint/2010/main" val="306358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4A51A8-B647-6B4B-ACDC-D8E2BB17C9CC}"/>
              </a:ext>
            </a:extLst>
          </p:cNvPr>
          <p:cNvSpPr/>
          <p:nvPr userDrawn="1"/>
        </p:nvSpPr>
        <p:spPr>
          <a:xfrm>
            <a:off x="311727" y="310395"/>
            <a:ext cx="11565346" cy="5843518"/>
          </a:xfrm>
          <a:prstGeom prst="rect">
            <a:avLst/>
          </a:prstGeom>
          <a:solidFill>
            <a:srgbClr val="02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8" name="Subtitle 2">
            <a:extLst>
              <a:ext uri="{FF2B5EF4-FFF2-40B4-BE49-F238E27FC236}">
                <a16:creationId xmlns:a16="http://schemas.microsoft.com/office/drawing/2014/main" id="{627703EF-7EBB-3344-98B2-F71D0D8FA780}"/>
              </a:ext>
            </a:extLst>
          </p:cNvPr>
          <p:cNvSpPr>
            <a:spLocks noGrp="1"/>
          </p:cNvSpPr>
          <p:nvPr>
            <p:ph type="subTitle" idx="1" hasCustomPrompt="1"/>
          </p:nvPr>
        </p:nvSpPr>
        <p:spPr>
          <a:xfrm>
            <a:off x="0" y="3429000"/>
            <a:ext cx="12192000" cy="391891"/>
          </a:xfrm>
          <a:prstGeom prst="rect">
            <a:avLst/>
          </a:prstGeom>
        </p:spPr>
        <p:txBody>
          <a:bodyPr>
            <a:noAutofit/>
          </a:bodyPr>
          <a:lstStyle>
            <a:lvl1pPr marL="0" indent="0" algn="ctr">
              <a:buNone/>
              <a:defRPr lang="en-US" sz="22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rial" panose="020B0604020202020204" pitchFamily="34" charset="0"/>
              </a:rPr>
              <a:t>Subtitle Placeholder</a:t>
            </a:r>
          </a:p>
        </p:txBody>
      </p:sp>
      <p:sp>
        <p:nvSpPr>
          <p:cNvPr id="12" name="Text Placeholder 10">
            <a:extLst>
              <a:ext uri="{FF2B5EF4-FFF2-40B4-BE49-F238E27FC236}">
                <a16:creationId xmlns:a16="http://schemas.microsoft.com/office/drawing/2014/main" id="{D75AD7BB-D92B-854F-85A5-34CAA75A0C32}"/>
              </a:ext>
            </a:extLst>
          </p:cNvPr>
          <p:cNvSpPr>
            <a:spLocks noGrp="1"/>
          </p:cNvSpPr>
          <p:nvPr>
            <p:ph type="body" sz="quarter" idx="10" hasCustomPrompt="1"/>
          </p:nvPr>
        </p:nvSpPr>
        <p:spPr>
          <a:xfrm>
            <a:off x="0" y="2484466"/>
            <a:ext cx="12192000" cy="928687"/>
          </a:xfrm>
        </p:spPr>
        <p:txBody>
          <a:bodyPr tIns="0" bIns="0" anchor="ctr">
            <a:normAutofit/>
          </a:bodyPr>
          <a:lstStyle>
            <a:lvl1pPr marL="0" indent="0" algn="ctr">
              <a:lnSpc>
                <a:spcPct val="100000"/>
              </a:lnSpc>
              <a:spcBef>
                <a:spcPts val="0"/>
              </a:spcBef>
              <a:buNone/>
              <a:defRPr sz="3600">
                <a:solidFill>
                  <a:schemeClr val="bg1"/>
                </a:solidFill>
              </a:defRPr>
            </a:lvl1pPr>
          </a:lstStyle>
          <a:p>
            <a:r>
              <a:rPr lang="en-US"/>
              <a:t>Divider Title Placeholder</a:t>
            </a:r>
          </a:p>
        </p:txBody>
      </p:sp>
      <p:sp>
        <p:nvSpPr>
          <p:cNvPr id="2" name="Date Placeholder 1">
            <a:extLst>
              <a:ext uri="{FF2B5EF4-FFF2-40B4-BE49-F238E27FC236}">
                <a16:creationId xmlns:a16="http://schemas.microsoft.com/office/drawing/2014/main" id="{A13D053F-3A19-1944-8651-B86FA4FC00A6}"/>
              </a:ext>
            </a:extLst>
          </p:cNvPr>
          <p:cNvSpPr>
            <a:spLocks noGrp="1"/>
          </p:cNvSpPr>
          <p:nvPr>
            <p:ph type="dt" sz="half" idx="11"/>
          </p:nvPr>
        </p:nvSpPr>
        <p:spPr/>
        <p:txBody>
          <a:bodyPr/>
          <a:lstStyle/>
          <a:p>
            <a:r>
              <a:rPr lang="en-US"/>
              <a:t>Copyright © 2023 Actian Corporation</a:t>
            </a:r>
          </a:p>
        </p:txBody>
      </p:sp>
    </p:spTree>
    <p:extLst>
      <p:ext uri="{BB962C8B-B14F-4D97-AF65-F5344CB8AC3E}">
        <p14:creationId xmlns:p14="http://schemas.microsoft.com/office/powerpoint/2010/main" val="164510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4A51A8-B647-6B4B-ACDC-D8E2BB17C9CC}"/>
              </a:ext>
            </a:extLst>
          </p:cNvPr>
          <p:cNvSpPr/>
          <p:nvPr userDrawn="1"/>
        </p:nvSpPr>
        <p:spPr>
          <a:xfrm>
            <a:off x="311727" y="310395"/>
            <a:ext cx="11565346" cy="5843518"/>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8" name="Subtitle 2">
            <a:extLst>
              <a:ext uri="{FF2B5EF4-FFF2-40B4-BE49-F238E27FC236}">
                <a16:creationId xmlns:a16="http://schemas.microsoft.com/office/drawing/2014/main" id="{627703EF-7EBB-3344-98B2-F71D0D8FA780}"/>
              </a:ext>
            </a:extLst>
          </p:cNvPr>
          <p:cNvSpPr>
            <a:spLocks noGrp="1"/>
          </p:cNvSpPr>
          <p:nvPr>
            <p:ph type="subTitle" idx="1" hasCustomPrompt="1"/>
          </p:nvPr>
        </p:nvSpPr>
        <p:spPr>
          <a:xfrm>
            <a:off x="0" y="3429000"/>
            <a:ext cx="12192000" cy="391891"/>
          </a:xfrm>
          <a:prstGeom prst="rect">
            <a:avLst/>
          </a:prstGeom>
        </p:spPr>
        <p:txBody>
          <a:bodyPr>
            <a:noAutofit/>
          </a:bodyPr>
          <a:lstStyle>
            <a:lvl1pPr marL="0" indent="0" algn="ctr">
              <a:buNone/>
              <a:defRPr lang="en-US" sz="22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rial" panose="020B0604020202020204" pitchFamily="34" charset="0"/>
              </a:rPr>
              <a:t>Subtitle Placeholder</a:t>
            </a:r>
          </a:p>
        </p:txBody>
      </p:sp>
      <p:sp>
        <p:nvSpPr>
          <p:cNvPr id="12" name="Text Placeholder 10">
            <a:extLst>
              <a:ext uri="{FF2B5EF4-FFF2-40B4-BE49-F238E27FC236}">
                <a16:creationId xmlns:a16="http://schemas.microsoft.com/office/drawing/2014/main" id="{D75AD7BB-D92B-854F-85A5-34CAA75A0C32}"/>
              </a:ext>
            </a:extLst>
          </p:cNvPr>
          <p:cNvSpPr>
            <a:spLocks noGrp="1"/>
          </p:cNvSpPr>
          <p:nvPr>
            <p:ph type="body" sz="quarter" idx="10" hasCustomPrompt="1"/>
          </p:nvPr>
        </p:nvSpPr>
        <p:spPr>
          <a:xfrm>
            <a:off x="0" y="2484466"/>
            <a:ext cx="12192000" cy="928687"/>
          </a:xfrm>
        </p:spPr>
        <p:txBody>
          <a:bodyPr tIns="0" bIns="0" anchor="ctr">
            <a:normAutofit/>
          </a:bodyPr>
          <a:lstStyle>
            <a:lvl1pPr marL="0" indent="0" algn="ctr">
              <a:lnSpc>
                <a:spcPct val="100000"/>
              </a:lnSpc>
              <a:spcBef>
                <a:spcPts val="0"/>
              </a:spcBef>
              <a:buNone/>
              <a:defRPr sz="3600">
                <a:solidFill>
                  <a:schemeClr val="bg1"/>
                </a:solidFill>
              </a:defRPr>
            </a:lvl1pPr>
          </a:lstStyle>
          <a:p>
            <a:r>
              <a:rPr lang="en-US"/>
              <a:t>Divider Title Placeholder</a:t>
            </a:r>
          </a:p>
        </p:txBody>
      </p:sp>
      <p:sp>
        <p:nvSpPr>
          <p:cNvPr id="2" name="Date Placeholder 1">
            <a:extLst>
              <a:ext uri="{FF2B5EF4-FFF2-40B4-BE49-F238E27FC236}">
                <a16:creationId xmlns:a16="http://schemas.microsoft.com/office/drawing/2014/main" id="{0B73E8B3-7C66-6E44-96FC-B8E8B6C5D0AB}"/>
              </a:ext>
            </a:extLst>
          </p:cNvPr>
          <p:cNvSpPr>
            <a:spLocks noGrp="1"/>
          </p:cNvSpPr>
          <p:nvPr>
            <p:ph type="dt" sz="half" idx="11"/>
          </p:nvPr>
        </p:nvSpPr>
        <p:spPr/>
        <p:txBody>
          <a:bodyPr/>
          <a:lstStyle/>
          <a:p>
            <a:r>
              <a:rPr lang="en-US"/>
              <a:t>Copyright © 2023 Actian Corporation</a:t>
            </a:r>
          </a:p>
        </p:txBody>
      </p:sp>
    </p:spTree>
    <p:extLst>
      <p:ext uri="{BB962C8B-B14F-4D97-AF65-F5344CB8AC3E}">
        <p14:creationId xmlns:p14="http://schemas.microsoft.com/office/powerpoint/2010/main" val="40884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5806333"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39" y="1114321"/>
            <a:ext cx="5807075" cy="484632"/>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8" name="Rectangle 7">
            <a:extLst>
              <a:ext uri="{FF2B5EF4-FFF2-40B4-BE49-F238E27FC236}">
                <a16:creationId xmlns:a16="http://schemas.microsoft.com/office/drawing/2014/main" id="{296CB0A4-3213-B748-85E5-54E833711A1E}"/>
              </a:ext>
            </a:extLst>
          </p:cNvPr>
          <p:cNvSpPr/>
          <p:nvPr userDrawn="1"/>
        </p:nvSpPr>
        <p:spPr>
          <a:xfrm>
            <a:off x="8747761" y="6308522"/>
            <a:ext cx="2895206" cy="34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Picture Placeholder 7">
            <a:extLst>
              <a:ext uri="{FF2B5EF4-FFF2-40B4-BE49-F238E27FC236}">
                <a16:creationId xmlns:a16="http://schemas.microsoft.com/office/drawing/2014/main" id="{61005587-9548-1A48-8E5D-E26BE37E4E1D}"/>
              </a:ext>
            </a:extLst>
          </p:cNvPr>
          <p:cNvSpPr>
            <a:spLocks noGrp="1"/>
          </p:cNvSpPr>
          <p:nvPr>
            <p:ph type="pic" sz="quarter" idx="13" hasCustomPrompt="1"/>
          </p:nvPr>
        </p:nvSpPr>
        <p:spPr>
          <a:xfrm>
            <a:off x="6393815" y="395288"/>
            <a:ext cx="5538788" cy="6153150"/>
          </a:xfrm>
          <a:prstGeom prst="rect">
            <a:avLst/>
          </a:prstGeo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a:lvl1pPr>
          </a:lstStyle>
          <a:p>
            <a:r>
              <a:rPr lang="en-US"/>
              <a:t>Drag image here or click the icon</a:t>
            </a:r>
            <a:br>
              <a:rPr lang="en-US"/>
            </a:br>
            <a:r>
              <a:rPr lang="en-US"/>
              <a:t>to prompt image insert</a:t>
            </a:r>
          </a:p>
        </p:txBody>
      </p:sp>
      <p:sp>
        <p:nvSpPr>
          <p:cNvPr id="4" name="Content Placeholder 3">
            <a:extLst>
              <a:ext uri="{FF2B5EF4-FFF2-40B4-BE49-F238E27FC236}">
                <a16:creationId xmlns:a16="http://schemas.microsoft.com/office/drawing/2014/main" id="{0B854A8D-F768-F346-B2CA-527915E78B94}"/>
              </a:ext>
            </a:extLst>
          </p:cNvPr>
          <p:cNvSpPr>
            <a:spLocks noGrp="1"/>
          </p:cNvSpPr>
          <p:nvPr>
            <p:ph sz="quarter" idx="14"/>
          </p:nvPr>
        </p:nvSpPr>
        <p:spPr>
          <a:xfrm>
            <a:off x="571500" y="2057400"/>
            <a:ext cx="55245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D5853-1149-9345-BCD2-97C09F9571EF}"/>
              </a:ext>
            </a:extLst>
          </p:cNvPr>
          <p:cNvSpPr>
            <a:spLocks noGrp="1"/>
          </p:cNvSpPr>
          <p:nvPr>
            <p:ph type="dt" sz="half" idx="15"/>
          </p:nvPr>
        </p:nvSpPr>
        <p:spPr/>
        <p:txBody>
          <a:bodyPr/>
          <a:lstStyle/>
          <a:p>
            <a:r>
              <a:rPr lang="en-US"/>
              <a:t>Copyright © 2023 Actian Corporation</a:t>
            </a:r>
          </a:p>
        </p:txBody>
      </p:sp>
    </p:spTree>
    <p:extLst>
      <p:ext uri="{BB962C8B-B14F-4D97-AF65-F5344CB8AC3E}">
        <p14:creationId xmlns:p14="http://schemas.microsoft.com/office/powerpoint/2010/main" val="23404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49AC2-1129-B9E5-D63C-7FCA2A9BE65E}"/>
              </a:ext>
            </a:extLst>
          </p:cNvPr>
          <p:cNvSpPr/>
          <p:nvPr userDrawn="1"/>
        </p:nvSpPr>
        <p:spPr>
          <a:xfrm>
            <a:off x="8575040" y="6199322"/>
            <a:ext cx="3296662" cy="489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2644F0-4B72-BA44-AD99-F7708197ECA6}"/>
              </a:ext>
            </a:extLst>
          </p:cNvPr>
          <p:cNvSpPr/>
          <p:nvPr userDrawn="1"/>
        </p:nvSpPr>
        <p:spPr>
          <a:xfrm>
            <a:off x="512804" y="6308522"/>
            <a:ext cx="413472" cy="32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B80C21D5-8D22-D448-B510-F879B0456224}"/>
              </a:ext>
            </a:extLst>
          </p:cNvPr>
          <p:cNvSpPr/>
          <p:nvPr userDrawn="1"/>
        </p:nvSpPr>
        <p:spPr>
          <a:xfrm>
            <a:off x="10345571" y="6308522"/>
            <a:ext cx="1214651" cy="32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Picture Placeholder 6">
            <a:extLst>
              <a:ext uri="{FF2B5EF4-FFF2-40B4-BE49-F238E27FC236}">
                <a16:creationId xmlns:a16="http://schemas.microsoft.com/office/drawing/2014/main" id="{F80E3EFC-7105-AB41-8C35-7DCBA3BD9102}"/>
              </a:ext>
            </a:extLst>
          </p:cNvPr>
          <p:cNvSpPr>
            <a:spLocks noGrp="1"/>
          </p:cNvSpPr>
          <p:nvPr>
            <p:ph type="pic" sz="quarter" idx="14" hasCustomPrompt="1"/>
          </p:nvPr>
        </p:nvSpPr>
        <p:spPr>
          <a:xfrm>
            <a:off x="368300" y="378960"/>
            <a:ext cx="11445327" cy="6100668"/>
          </a:xfrm>
          <a:prstGeom prst="rect">
            <a:avLst/>
          </a:prstGeom>
          <a:solidFill>
            <a:schemeClr val="bg1">
              <a:lumMod val="75000"/>
            </a:schemeClr>
          </a:solidFill>
        </p:spPr>
        <p:txBody>
          <a:bodyPr anchor="ctr">
            <a:noAutofit/>
          </a:bodyPr>
          <a:lstStyle>
            <a:lvl1pPr marL="0" indent="0" algn="ctr">
              <a:buNone/>
              <a:defRPr sz="2100"/>
            </a:lvl1pPr>
          </a:lstStyle>
          <a:p>
            <a:r>
              <a:rPr lang="en-US"/>
              <a:t>Drag image here or click the icon</a:t>
            </a:r>
            <a:br>
              <a:rPr lang="en-US"/>
            </a:br>
            <a:r>
              <a:rPr lang="en-US"/>
              <a:t>to prompt image insert</a:t>
            </a:r>
          </a:p>
        </p:txBody>
      </p:sp>
      <p:pic>
        <p:nvPicPr>
          <p:cNvPr id="10" name="Picture 9">
            <a:extLst>
              <a:ext uri="{FF2B5EF4-FFF2-40B4-BE49-F238E27FC236}">
                <a16:creationId xmlns:a16="http://schemas.microsoft.com/office/drawing/2014/main" id="{ACB63145-947E-1E49-B63C-FD390ADD89B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400151" y="2051440"/>
            <a:ext cx="545661" cy="358988"/>
          </a:xfrm>
          <a:prstGeom prst="rect">
            <a:avLst/>
          </a:prstGeom>
        </p:spPr>
      </p:pic>
      <p:sp>
        <p:nvSpPr>
          <p:cNvPr id="12" name="Text Placeholder 11">
            <a:extLst>
              <a:ext uri="{FF2B5EF4-FFF2-40B4-BE49-F238E27FC236}">
                <a16:creationId xmlns:a16="http://schemas.microsoft.com/office/drawing/2014/main" id="{4617ECE6-46C5-E048-AE59-6526AE065C09}"/>
              </a:ext>
            </a:extLst>
          </p:cNvPr>
          <p:cNvSpPr>
            <a:spLocks noGrp="1"/>
          </p:cNvSpPr>
          <p:nvPr>
            <p:ph type="body" sz="quarter" idx="15" hasCustomPrompt="1"/>
          </p:nvPr>
        </p:nvSpPr>
        <p:spPr>
          <a:xfrm>
            <a:off x="1345655" y="2529130"/>
            <a:ext cx="3154363" cy="1460500"/>
          </a:xfrm>
          <a:prstGeom prst="rect">
            <a:avLst/>
          </a:prstGeom>
        </p:spPr>
        <p:txBody>
          <a:bodyPr>
            <a:noAutofit/>
          </a:bodyPr>
          <a:lstStyle>
            <a:lvl1pPr marL="0" indent="0">
              <a:lnSpc>
                <a:spcPct val="100000"/>
              </a:lnSpc>
              <a:buNone/>
              <a:defRPr lang="en-US" sz="2000" i="0" smtClean="0">
                <a:solidFill>
                  <a:schemeClr val="bg1"/>
                </a:solidFill>
                <a:effectLst/>
              </a:defRPr>
            </a:lvl1pPr>
          </a:lstStyle>
          <a:p>
            <a:r>
              <a:rPr lang="en-US" i="1" err="1">
                <a:effectLst/>
                <a:latin typeface="Arial" panose="020B0604020202020204" pitchFamily="34" charset="0"/>
              </a:rPr>
              <a:t>Gendaest</a:t>
            </a:r>
            <a:r>
              <a:rPr lang="en-US" i="1">
                <a:effectLst/>
                <a:latin typeface="Arial" panose="020B0604020202020204" pitchFamily="34" charset="0"/>
              </a:rPr>
              <a:t> </a:t>
            </a:r>
            <a:r>
              <a:rPr lang="en-US" i="1" err="1">
                <a:effectLst/>
                <a:latin typeface="Arial" panose="020B0604020202020204" pitchFamily="34" charset="0"/>
              </a:rPr>
              <a:t>ecatur</a:t>
            </a:r>
            <a:r>
              <a:rPr lang="en-US" i="1">
                <a:effectLst/>
                <a:latin typeface="Arial" panose="020B0604020202020204" pitchFamily="34" charset="0"/>
              </a:rPr>
              <a:t> re </a:t>
            </a:r>
            <a:r>
              <a:rPr lang="en-US" i="1" err="1">
                <a:effectLst/>
                <a:latin typeface="Arial" panose="020B0604020202020204" pitchFamily="34" charset="0"/>
              </a:rPr>
              <a:t>dolendebis</a:t>
            </a:r>
            <a:r>
              <a:rPr lang="en-US" i="1">
                <a:effectLst/>
                <a:latin typeface="Arial" panose="020B0604020202020204" pitchFamily="34" charset="0"/>
              </a:rPr>
              <a:t> </a:t>
            </a:r>
            <a:r>
              <a:rPr lang="en-US" i="1" err="1">
                <a:effectLst/>
                <a:latin typeface="Arial" panose="020B0604020202020204" pitchFamily="34" charset="0"/>
              </a:rPr>
              <a:t>doluptior</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 re, que </a:t>
            </a:r>
            <a:r>
              <a:rPr lang="en-US" i="1" err="1">
                <a:effectLst/>
                <a:latin typeface="Arial" panose="020B0604020202020204" pitchFamily="34" charset="0"/>
              </a:rPr>
              <a:t>nossum</a:t>
            </a:r>
            <a:r>
              <a:rPr lang="en-US" i="1">
                <a:effectLst/>
                <a:latin typeface="Arial" panose="020B0604020202020204" pitchFamily="34" charset="0"/>
              </a:rPr>
              <a:t> </a:t>
            </a:r>
            <a:r>
              <a:rPr lang="en-US" i="1" err="1">
                <a:effectLst/>
                <a:latin typeface="Arial" panose="020B0604020202020204" pitchFamily="34" charset="0"/>
              </a:rPr>
              <a:t>atustem</a:t>
            </a:r>
            <a:r>
              <a:rPr lang="en-US" i="1">
                <a:effectLst/>
                <a:latin typeface="Arial" panose="020B0604020202020204" pitchFamily="34" charset="0"/>
              </a:rPr>
              <a:t> rem </a:t>
            </a:r>
            <a:r>
              <a:rPr lang="en-US" i="1" err="1">
                <a:effectLst/>
                <a:latin typeface="Arial" panose="020B0604020202020204" pitchFamily="34" charset="0"/>
              </a:rPr>
              <a:t>hil</a:t>
            </a:r>
            <a:r>
              <a:rPr lang="en-US" i="1">
                <a:effectLst/>
                <a:latin typeface="Arial" panose="020B0604020202020204" pitchFamily="34" charset="0"/>
              </a:rPr>
              <a:t> </a:t>
            </a:r>
            <a:r>
              <a:rPr lang="en-US" i="1" err="1">
                <a:effectLst/>
                <a:latin typeface="Arial" panose="020B0604020202020204" pitchFamily="34" charset="0"/>
              </a:rPr>
              <a:t>estorit</a:t>
            </a:r>
            <a:r>
              <a:rPr lang="en-US" i="1">
                <a:effectLst/>
                <a:latin typeface="Arial" panose="020B0604020202020204" pitchFamily="34" charset="0"/>
              </a:rPr>
              <a:t> </a:t>
            </a:r>
            <a:r>
              <a:rPr lang="en-US" i="1" err="1">
                <a:effectLst/>
                <a:latin typeface="Arial" panose="020B0604020202020204" pitchFamily="34" charset="0"/>
              </a:rPr>
              <a:t>atatur</a:t>
            </a:r>
            <a:r>
              <a:rPr lang="en-US" i="1">
                <a:effectLst/>
                <a:latin typeface="Arial" panose="020B0604020202020204" pitchFamily="34" charset="0"/>
              </a:rPr>
              <a:t> </a:t>
            </a:r>
            <a:r>
              <a:rPr lang="en-US" i="1" err="1">
                <a:effectLst/>
                <a:latin typeface="Arial" panose="020B0604020202020204" pitchFamily="34" charset="0"/>
              </a:rPr>
              <a:t>accuptis</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a:t>
            </a:r>
            <a:endParaRPr lang="en-US">
              <a:effectLst/>
              <a:latin typeface="Arial" panose="020B0604020202020204" pitchFamily="34" charset="0"/>
            </a:endParaRPr>
          </a:p>
        </p:txBody>
      </p:sp>
      <p:sp>
        <p:nvSpPr>
          <p:cNvPr id="16" name="Text Placeholder 11">
            <a:extLst>
              <a:ext uri="{FF2B5EF4-FFF2-40B4-BE49-F238E27FC236}">
                <a16:creationId xmlns:a16="http://schemas.microsoft.com/office/drawing/2014/main" id="{C8E3FED6-CA8C-C549-9403-6D6C5D78592C}"/>
              </a:ext>
            </a:extLst>
          </p:cNvPr>
          <p:cNvSpPr>
            <a:spLocks noGrp="1"/>
          </p:cNvSpPr>
          <p:nvPr>
            <p:ph type="body" sz="quarter" idx="16" hasCustomPrompt="1"/>
          </p:nvPr>
        </p:nvSpPr>
        <p:spPr>
          <a:xfrm>
            <a:off x="1345655" y="4811712"/>
            <a:ext cx="3154363" cy="392031"/>
          </a:xfrm>
          <a:prstGeom prst="rect">
            <a:avLst/>
          </a:prstGeom>
        </p:spPr>
        <p:txBody>
          <a:bodyPr>
            <a:noAutofit/>
          </a:bodyPr>
          <a:lstStyle>
            <a:lvl1pPr marL="171450" indent="-171450">
              <a:lnSpc>
                <a:spcPct val="100000"/>
              </a:lnSpc>
              <a:buFont typeface="System Font Regular"/>
              <a:buChar char="–"/>
              <a:defRPr lang="en-US" sz="1200" i="0" smtClean="0">
                <a:solidFill>
                  <a:schemeClr val="bg1"/>
                </a:solidFill>
                <a:effectLst/>
              </a:defRPr>
            </a:lvl1pPr>
          </a:lstStyle>
          <a:p>
            <a:r>
              <a:rPr lang="en-US" i="1">
                <a:effectLst/>
                <a:latin typeface="Arial" panose="020B0604020202020204" pitchFamily="34" charset="0"/>
              </a:rPr>
              <a:t>Quote source</a:t>
            </a:r>
            <a:endParaRPr lang="en-US">
              <a:effectLst/>
              <a:latin typeface="Arial" panose="020B0604020202020204" pitchFamily="34" charset="0"/>
            </a:endParaRPr>
          </a:p>
        </p:txBody>
      </p:sp>
    </p:spTree>
    <p:extLst>
      <p:ext uri="{BB962C8B-B14F-4D97-AF65-F5344CB8AC3E}">
        <p14:creationId xmlns:p14="http://schemas.microsoft.com/office/powerpoint/2010/main" val="2858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1177"/>
            <a:ext cx="10516342" cy="479023"/>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pic>
        <p:nvPicPr>
          <p:cNvPr id="10" name="Picture 9">
            <a:extLst>
              <a:ext uri="{FF2B5EF4-FFF2-40B4-BE49-F238E27FC236}">
                <a16:creationId xmlns:a16="http://schemas.microsoft.com/office/drawing/2014/main" id="{6EEBC4B4-DDA2-2749-B9E5-0DAD6CDB2F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236" y="2034663"/>
            <a:ext cx="545661" cy="358988"/>
          </a:xfrm>
          <a:prstGeom prst="rect">
            <a:avLst/>
          </a:prstGeom>
        </p:spPr>
      </p:pic>
      <p:sp>
        <p:nvSpPr>
          <p:cNvPr id="12" name="Text Placeholder 11">
            <a:extLst>
              <a:ext uri="{FF2B5EF4-FFF2-40B4-BE49-F238E27FC236}">
                <a16:creationId xmlns:a16="http://schemas.microsoft.com/office/drawing/2014/main" id="{0618C2FF-6DB8-2F4B-A07E-ACC0CB87B6FD}"/>
              </a:ext>
            </a:extLst>
          </p:cNvPr>
          <p:cNvSpPr>
            <a:spLocks noGrp="1"/>
          </p:cNvSpPr>
          <p:nvPr>
            <p:ph type="body" sz="quarter" idx="15" hasCustomPrompt="1"/>
          </p:nvPr>
        </p:nvSpPr>
        <p:spPr>
          <a:xfrm>
            <a:off x="586740" y="2535213"/>
            <a:ext cx="3154363" cy="1631216"/>
          </a:xfrm>
          <a:prstGeom prst="rect">
            <a:avLst/>
          </a:prstGeom>
        </p:spPr>
        <p:txBody>
          <a:bodyPr>
            <a:spAutoFit/>
          </a:bodyPr>
          <a:lstStyle>
            <a:lvl1pPr marL="0" indent="0">
              <a:lnSpc>
                <a:spcPct val="100000"/>
              </a:lnSpc>
              <a:buNone/>
              <a:defRPr lang="en-US" sz="2000" i="0" smtClean="0">
                <a:solidFill>
                  <a:srgbClr val="898C92"/>
                </a:solidFill>
                <a:effectLst/>
              </a:defRPr>
            </a:lvl1pPr>
          </a:lstStyle>
          <a:p>
            <a:r>
              <a:rPr lang="en-US" i="1" err="1">
                <a:effectLst/>
                <a:latin typeface="Arial" panose="020B0604020202020204" pitchFamily="34" charset="0"/>
              </a:rPr>
              <a:t>Gendaest</a:t>
            </a:r>
            <a:r>
              <a:rPr lang="en-US" i="1">
                <a:effectLst/>
                <a:latin typeface="Arial" panose="020B0604020202020204" pitchFamily="34" charset="0"/>
              </a:rPr>
              <a:t> </a:t>
            </a:r>
            <a:r>
              <a:rPr lang="en-US" i="1" err="1">
                <a:effectLst/>
                <a:latin typeface="Arial" panose="020B0604020202020204" pitchFamily="34" charset="0"/>
              </a:rPr>
              <a:t>ecatur</a:t>
            </a:r>
            <a:r>
              <a:rPr lang="en-US" i="1">
                <a:effectLst/>
                <a:latin typeface="Arial" panose="020B0604020202020204" pitchFamily="34" charset="0"/>
              </a:rPr>
              <a:t> re </a:t>
            </a:r>
            <a:r>
              <a:rPr lang="en-US" i="1" err="1">
                <a:effectLst/>
                <a:latin typeface="Arial" panose="020B0604020202020204" pitchFamily="34" charset="0"/>
              </a:rPr>
              <a:t>dolendebis</a:t>
            </a:r>
            <a:r>
              <a:rPr lang="en-US" i="1">
                <a:effectLst/>
                <a:latin typeface="Arial" panose="020B0604020202020204" pitchFamily="34" charset="0"/>
              </a:rPr>
              <a:t> </a:t>
            </a:r>
            <a:r>
              <a:rPr lang="en-US" i="1" err="1">
                <a:effectLst/>
                <a:latin typeface="Arial" panose="020B0604020202020204" pitchFamily="34" charset="0"/>
              </a:rPr>
              <a:t>doluptior</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 re, que </a:t>
            </a:r>
            <a:r>
              <a:rPr lang="en-US" i="1" err="1">
                <a:effectLst/>
                <a:latin typeface="Arial" panose="020B0604020202020204" pitchFamily="34" charset="0"/>
              </a:rPr>
              <a:t>nossum</a:t>
            </a:r>
            <a:r>
              <a:rPr lang="en-US" i="1">
                <a:effectLst/>
                <a:latin typeface="Arial" panose="020B0604020202020204" pitchFamily="34" charset="0"/>
              </a:rPr>
              <a:t> </a:t>
            </a:r>
            <a:r>
              <a:rPr lang="en-US" i="1" err="1">
                <a:effectLst/>
                <a:latin typeface="Arial" panose="020B0604020202020204" pitchFamily="34" charset="0"/>
              </a:rPr>
              <a:t>atustem</a:t>
            </a:r>
            <a:r>
              <a:rPr lang="en-US" i="1">
                <a:effectLst/>
                <a:latin typeface="Arial" panose="020B0604020202020204" pitchFamily="34" charset="0"/>
              </a:rPr>
              <a:t> rem </a:t>
            </a:r>
            <a:r>
              <a:rPr lang="en-US" i="1" err="1">
                <a:effectLst/>
                <a:latin typeface="Arial" panose="020B0604020202020204" pitchFamily="34" charset="0"/>
              </a:rPr>
              <a:t>hil</a:t>
            </a:r>
            <a:r>
              <a:rPr lang="en-US" i="1">
                <a:effectLst/>
                <a:latin typeface="Arial" panose="020B0604020202020204" pitchFamily="34" charset="0"/>
              </a:rPr>
              <a:t> </a:t>
            </a:r>
            <a:r>
              <a:rPr lang="en-US" i="1" err="1">
                <a:effectLst/>
                <a:latin typeface="Arial" panose="020B0604020202020204" pitchFamily="34" charset="0"/>
              </a:rPr>
              <a:t>estorit</a:t>
            </a:r>
            <a:r>
              <a:rPr lang="en-US" i="1">
                <a:effectLst/>
                <a:latin typeface="Arial" panose="020B0604020202020204" pitchFamily="34" charset="0"/>
              </a:rPr>
              <a:t> </a:t>
            </a:r>
            <a:r>
              <a:rPr lang="en-US" i="1" err="1">
                <a:effectLst/>
                <a:latin typeface="Arial" panose="020B0604020202020204" pitchFamily="34" charset="0"/>
              </a:rPr>
              <a:t>atatur</a:t>
            </a:r>
            <a:r>
              <a:rPr lang="en-US" i="1">
                <a:effectLst/>
                <a:latin typeface="Arial" panose="020B0604020202020204" pitchFamily="34" charset="0"/>
              </a:rPr>
              <a:t> </a:t>
            </a:r>
            <a:r>
              <a:rPr lang="en-US" i="1" err="1">
                <a:effectLst/>
                <a:latin typeface="Arial" panose="020B0604020202020204" pitchFamily="34" charset="0"/>
              </a:rPr>
              <a:t>accuptis</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a:t>
            </a:r>
            <a:endParaRPr lang="en-US">
              <a:effectLst/>
              <a:latin typeface="Arial" panose="020B0604020202020204" pitchFamily="34" charset="0"/>
            </a:endParaRPr>
          </a:p>
        </p:txBody>
      </p:sp>
      <p:sp>
        <p:nvSpPr>
          <p:cNvPr id="14" name="Text Placeholder 11">
            <a:extLst>
              <a:ext uri="{FF2B5EF4-FFF2-40B4-BE49-F238E27FC236}">
                <a16:creationId xmlns:a16="http://schemas.microsoft.com/office/drawing/2014/main" id="{5F15D219-5B9E-8D48-BED6-10CC701B8D24}"/>
              </a:ext>
            </a:extLst>
          </p:cNvPr>
          <p:cNvSpPr>
            <a:spLocks noGrp="1"/>
          </p:cNvSpPr>
          <p:nvPr>
            <p:ph type="body" sz="quarter" idx="16" hasCustomPrompt="1"/>
          </p:nvPr>
        </p:nvSpPr>
        <p:spPr>
          <a:xfrm>
            <a:off x="586740" y="4794935"/>
            <a:ext cx="3154363" cy="276999"/>
          </a:xfrm>
          <a:prstGeom prst="rect">
            <a:avLst/>
          </a:prstGeom>
        </p:spPr>
        <p:txBody>
          <a:bodyPr>
            <a:spAutoFit/>
          </a:bodyPr>
          <a:lstStyle>
            <a:lvl1pPr marL="171450" indent="-171450">
              <a:lnSpc>
                <a:spcPct val="100000"/>
              </a:lnSpc>
              <a:buFont typeface="System Font Regular"/>
              <a:buChar char="–"/>
              <a:defRPr lang="en-US" sz="1200" i="0" smtClean="0">
                <a:solidFill>
                  <a:schemeClr val="accent1"/>
                </a:solidFill>
                <a:effectLst/>
              </a:defRPr>
            </a:lvl1pPr>
          </a:lstStyle>
          <a:p>
            <a:r>
              <a:rPr lang="en-US" i="1">
                <a:effectLst/>
                <a:latin typeface="Arial" panose="020B0604020202020204" pitchFamily="34" charset="0"/>
              </a:rPr>
              <a:t>Quote source</a:t>
            </a:r>
            <a:endParaRPr lang="en-US">
              <a:effectLst/>
              <a:latin typeface="Arial" panose="020B0604020202020204" pitchFamily="34" charset="0"/>
            </a:endParaRPr>
          </a:p>
        </p:txBody>
      </p:sp>
      <p:sp>
        <p:nvSpPr>
          <p:cNvPr id="18" name="Text Placeholder 11">
            <a:extLst>
              <a:ext uri="{FF2B5EF4-FFF2-40B4-BE49-F238E27FC236}">
                <a16:creationId xmlns:a16="http://schemas.microsoft.com/office/drawing/2014/main" id="{24DB837E-AA29-B240-993C-F9853D959B30}"/>
              </a:ext>
            </a:extLst>
          </p:cNvPr>
          <p:cNvSpPr>
            <a:spLocks noGrp="1"/>
          </p:cNvSpPr>
          <p:nvPr>
            <p:ph type="body" sz="quarter" idx="17" hasCustomPrompt="1"/>
          </p:nvPr>
        </p:nvSpPr>
        <p:spPr>
          <a:xfrm>
            <a:off x="4267730" y="2535213"/>
            <a:ext cx="3154363" cy="1631216"/>
          </a:xfrm>
          <a:prstGeom prst="rect">
            <a:avLst/>
          </a:prstGeom>
        </p:spPr>
        <p:txBody>
          <a:bodyPr>
            <a:spAutoFit/>
          </a:bodyPr>
          <a:lstStyle>
            <a:lvl1pPr marL="0" indent="0">
              <a:lnSpc>
                <a:spcPct val="100000"/>
              </a:lnSpc>
              <a:buNone/>
              <a:defRPr lang="en-US" sz="2000" i="0" smtClean="0">
                <a:solidFill>
                  <a:srgbClr val="898C92"/>
                </a:solidFill>
                <a:effectLst/>
              </a:defRPr>
            </a:lvl1pPr>
          </a:lstStyle>
          <a:p>
            <a:r>
              <a:rPr lang="en-US" i="1" err="1">
                <a:effectLst/>
                <a:latin typeface="Arial" panose="020B0604020202020204" pitchFamily="34" charset="0"/>
              </a:rPr>
              <a:t>Gendaest</a:t>
            </a:r>
            <a:r>
              <a:rPr lang="en-US" i="1">
                <a:effectLst/>
                <a:latin typeface="Arial" panose="020B0604020202020204" pitchFamily="34" charset="0"/>
              </a:rPr>
              <a:t> </a:t>
            </a:r>
            <a:r>
              <a:rPr lang="en-US" i="1" err="1">
                <a:effectLst/>
                <a:latin typeface="Arial" panose="020B0604020202020204" pitchFamily="34" charset="0"/>
              </a:rPr>
              <a:t>ecatur</a:t>
            </a:r>
            <a:r>
              <a:rPr lang="en-US" i="1">
                <a:effectLst/>
                <a:latin typeface="Arial" panose="020B0604020202020204" pitchFamily="34" charset="0"/>
              </a:rPr>
              <a:t> re </a:t>
            </a:r>
            <a:r>
              <a:rPr lang="en-US" i="1" err="1">
                <a:effectLst/>
                <a:latin typeface="Arial" panose="020B0604020202020204" pitchFamily="34" charset="0"/>
              </a:rPr>
              <a:t>dolendebis</a:t>
            </a:r>
            <a:r>
              <a:rPr lang="en-US" i="1">
                <a:effectLst/>
                <a:latin typeface="Arial" panose="020B0604020202020204" pitchFamily="34" charset="0"/>
              </a:rPr>
              <a:t> </a:t>
            </a:r>
            <a:r>
              <a:rPr lang="en-US" i="1" err="1">
                <a:effectLst/>
                <a:latin typeface="Arial" panose="020B0604020202020204" pitchFamily="34" charset="0"/>
              </a:rPr>
              <a:t>doluptior</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 re, que </a:t>
            </a:r>
            <a:r>
              <a:rPr lang="en-US" i="1" err="1">
                <a:effectLst/>
                <a:latin typeface="Arial" panose="020B0604020202020204" pitchFamily="34" charset="0"/>
              </a:rPr>
              <a:t>nossum</a:t>
            </a:r>
            <a:r>
              <a:rPr lang="en-US" i="1">
                <a:effectLst/>
                <a:latin typeface="Arial" panose="020B0604020202020204" pitchFamily="34" charset="0"/>
              </a:rPr>
              <a:t> </a:t>
            </a:r>
            <a:r>
              <a:rPr lang="en-US" i="1" err="1">
                <a:effectLst/>
                <a:latin typeface="Arial" panose="020B0604020202020204" pitchFamily="34" charset="0"/>
              </a:rPr>
              <a:t>atustem</a:t>
            </a:r>
            <a:r>
              <a:rPr lang="en-US" i="1">
                <a:effectLst/>
                <a:latin typeface="Arial" panose="020B0604020202020204" pitchFamily="34" charset="0"/>
              </a:rPr>
              <a:t> rem </a:t>
            </a:r>
            <a:r>
              <a:rPr lang="en-US" i="1" err="1">
                <a:effectLst/>
                <a:latin typeface="Arial" panose="020B0604020202020204" pitchFamily="34" charset="0"/>
              </a:rPr>
              <a:t>hil</a:t>
            </a:r>
            <a:r>
              <a:rPr lang="en-US" i="1">
                <a:effectLst/>
                <a:latin typeface="Arial" panose="020B0604020202020204" pitchFamily="34" charset="0"/>
              </a:rPr>
              <a:t> </a:t>
            </a:r>
            <a:r>
              <a:rPr lang="en-US" i="1" err="1">
                <a:effectLst/>
                <a:latin typeface="Arial" panose="020B0604020202020204" pitchFamily="34" charset="0"/>
              </a:rPr>
              <a:t>estorit</a:t>
            </a:r>
            <a:r>
              <a:rPr lang="en-US" i="1">
                <a:effectLst/>
                <a:latin typeface="Arial" panose="020B0604020202020204" pitchFamily="34" charset="0"/>
              </a:rPr>
              <a:t> </a:t>
            </a:r>
            <a:r>
              <a:rPr lang="en-US" i="1" err="1">
                <a:effectLst/>
                <a:latin typeface="Arial" panose="020B0604020202020204" pitchFamily="34" charset="0"/>
              </a:rPr>
              <a:t>atatur</a:t>
            </a:r>
            <a:r>
              <a:rPr lang="en-US" i="1">
                <a:effectLst/>
                <a:latin typeface="Arial" panose="020B0604020202020204" pitchFamily="34" charset="0"/>
              </a:rPr>
              <a:t> </a:t>
            </a:r>
            <a:r>
              <a:rPr lang="en-US" i="1" err="1">
                <a:effectLst/>
                <a:latin typeface="Arial" panose="020B0604020202020204" pitchFamily="34" charset="0"/>
              </a:rPr>
              <a:t>accuptis</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a:t>
            </a:r>
            <a:endParaRPr lang="en-US">
              <a:effectLst/>
              <a:latin typeface="Arial" panose="020B0604020202020204" pitchFamily="34" charset="0"/>
            </a:endParaRPr>
          </a:p>
        </p:txBody>
      </p:sp>
      <p:sp>
        <p:nvSpPr>
          <p:cNvPr id="19" name="Text Placeholder 11">
            <a:extLst>
              <a:ext uri="{FF2B5EF4-FFF2-40B4-BE49-F238E27FC236}">
                <a16:creationId xmlns:a16="http://schemas.microsoft.com/office/drawing/2014/main" id="{999129FA-5599-CA46-A4AE-0814D4B77C56}"/>
              </a:ext>
            </a:extLst>
          </p:cNvPr>
          <p:cNvSpPr>
            <a:spLocks noGrp="1"/>
          </p:cNvSpPr>
          <p:nvPr>
            <p:ph type="body" sz="quarter" idx="18" hasCustomPrompt="1"/>
          </p:nvPr>
        </p:nvSpPr>
        <p:spPr>
          <a:xfrm>
            <a:off x="4267730" y="4794935"/>
            <a:ext cx="3154363" cy="276999"/>
          </a:xfrm>
          <a:prstGeom prst="rect">
            <a:avLst/>
          </a:prstGeom>
        </p:spPr>
        <p:txBody>
          <a:bodyPr>
            <a:spAutoFit/>
          </a:bodyPr>
          <a:lstStyle>
            <a:lvl1pPr marL="171450" indent="-171450">
              <a:lnSpc>
                <a:spcPct val="100000"/>
              </a:lnSpc>
              <a:buFont typeface="System Font Regular"/>
              <a:buChar char="–"/>
              <a:defRPr lang="en-US" sz="1200" i="0" smtClean="0">
                <a:solidFill>
                  <a:schemeClr val="accent1"/>
                </a:solidFill>
                <a:effectLst/>
              </a:defRPr>
            </a:lvl1pPr>
          </a:lstStyle>
          <a:p>
            <a:r>
              <a:rPr lang="en-US" i="1">
                <a:effectLst/>
                <a:latin typeface="Arial" panose="020B0604020202020204" pitchFamily="34" charset="0"/>
              </a:rPr>
              <a:t>Quote source</a:t>
            </a:r>
            <a:endParaRPr lang="en-US">
              <a:effectLst/>
              <a:latin typeface="Arial" panose="020B0604020202020204" pitchFamily="34" charset="0"/>
            </a:endParaRPr>
          </a:p>
        </p:txBody>
      </p:sp>
      <p:sp>
        <p:nvSpPr>
          <p:cNvPr id="22" name="Text Placeholder 11">
            <a:extLst>
              <a:ext uri="{FF2B5EF4-FFF2-40B4-BE49-F238E27FC236}">
                <a16:creationId xmlns:a16="http://schemas.microsoft.com/office/drawing/2014/main" id="{B6020E31-7347-5741-9900-2003C4B901E3}"/>
              </a:ext>
            </a:extLst>
          </p:cNvPr>
          <p:cNvSpPr>
            <a:spLocks noGrp="1"/>
          </p:cNvSpPr>
          <p:nvPr>
            <p:ph type="body" sz="quarter" idx="19" hasCustomPrompt="1"/>
          </p:nvPr>
        </p:nvSpPr>
        <p:spPr>
          <a:xfrm>
            <a:off x="7948719" y="2535213"/>
            <a:ext cx="3154363" cy="1631216"/>
          </a:xfrm>
          <a:prstGeom prst="rect">
            <a:avLst/>
          </a:prstGeom>
        </p:spPr>
        <p:txBody>
          <a:bodyPr>
            <a:spAutoFit/>
          </a:bodyPr>
          <a:lstStyle>
            <a:lvl1pPr marL="0" indent="0">
              <a:lnSpc>
                <a:spcPct val="100000"/>
              </a:lnSpc>
              <a:buNone/>
              <a:defRPr lang="en-US" sz="2000" i="0" smtClean="0">
                <a:solidFill>
                  <a:srgbClr val="898C92"/>
                </a:solidFill>
                <a:effectLst/>
              </a:defRPr>
            </a:lvl1pPr>
          </a:lstStyle>
          <a:p>
            <a:r>
              <a:rPr lang="en-US" i="1" err="1">
                <a:effectLst/>
                <a:latin typeface="Arial" panose="020B0604020202020204" pitchFamily="34" charset="0"/>
              </a:rPr>
              <a:t>Gendaest</a:t>
            </a:r>
            <a:r>
              <a:rPr lang="en-US" i="1">
                <a:effectLst/>
                <a:latin typeface="Arial" panose="020B0604020202020204" pitchFamily="34" charset="0"/>
              </a:rPr>
              <a:t> </a:t>
            </a:r>
            <a:r>
              <a:rPr lang="en-US" i="1" err="1">
                <a:effectLst/>
                <a:latin typeface="Arial" panose="020B0604020202020204" pitchFamily="34" charset="0"/>
              </a:rPr>
              <a:t>ecatur</a:t>
            </a:r>
            <a:r>
              <a:rPr lang="en-US" i="1">
                <a:effectLst/>
                <a:latin typeface="Arial" panose="020B0604020202020204" pitchFamily="34" charset="0"/>
              </a:rPr>
              <a:t> re </a:t>
            </a:r>
            <a:r>
              <a:rPr lang="en-US" i="1" err="1">
                <a:effectLst/>
                <a:latin typeface="Arial" panose="020B0604020202020204" pitchFamily="34" charset="0"/>
              </a:rPr>
              <a:t>dolendebis</a:t>
            </a:r>
            <a:r>
              <a:rPr lang="en-US" i="1">
                <a:effectLst/>
                <a:latin typeface="Arial" panose="020B0604020202020204" pitchFamily="34" charset="0"/>
              </a:rPr>
              <a:t> </a:t>
            </a:r>
            <a:r>
              <a:rPr lang="en-US" i="1" err="1">
                <a:effectLst/>
                <a:latin typeface="Arial" panose="020B0604020202020204" pitchFamily="34" charset="0"/>
              </a:rPr>
              <a:t>doluptior</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 re, que </a:t>
            </a:r>
            <a:r>
              <a:rPr lang="en-US" i="1" err="1">
                <a:effectLst/>
                <a:latin typeface="Arial" panose="020B0604020202020204" pitchFamily="34" charset="0"/>
              </a:rPr>
              <a:t>nossum</a:t>
            </a:r>
            <a:r>
              <a:rPr lang="en-US" i="1">
                <a:effectLst/>
                <a:latin typeface="Arial" panose="020B0604020202020204" pitchFamily="34" charset="0"/>
              </a:rPr>
              <a:t> </a:t>
            </a:r>
            <a:r>
              <a:rPr lang="en-US" i="1" err="1">
                <a:effectLst/>
                <a:latin typeface="Arial" panose="020B0604020202020204" pitchFamily="34" charset="0"/>
              </a:rPr>
              <a:t>atustem</a:t>
            </a:r>
            <a:r>
              <a:rPr lang="en-US" i="1">
                <a:effectLst/>
                <a:latin typeface="Arial" panose="020B0604020202020204" pitchFamily="34" charset="0"/>
              </a:rPr>
              <a:t> rem </a:t>
            </a:r>
            <a:r>
              <a:rPr lang="en-US" i="1" err="1">
                <a:effectLst/>
                <a:latin typeface="Arial" panose="020B0604020202020204" pitchFamily="34" charset="0"/>
              </a:rPr>
              <a:t>hil</a:t>
            </a:r>
            <a:r>
              <a:rPr lang="en-US" i="1">
                <a:effectLst/>
                <a:latin typeface="Arial" panose="020B0604020202020204" pitchFamily="34" charset="0"/>
              </a:rPr>
              <a:t> </a:t>
            </a:r>
            <a:r>
              <a:rPr lang="en-US" i="1" err="1">
                <a:effectLst/>
                <a:latin typeface="Arial" panose="020B0604020202020204" pitchFamily="34" charset="0"/>
              </a:rPr>
              <a:t>estorit</a:t>
            </a:r>
            <a:r>
              <a:rPr lang="en-US" i="1">
                <a:effectLst/>
                <a:latin typeface="Arial" panose="020B0604020202020204" pitchFamily="34" charset="0"/>
              </a:rPr>
              <a:t> </a:t>
            </a:r>
            <a:r>
              <a:rPr lang="en-US" i="1" err="1">
                <a:effectLst/>
                <a:latin typeface="Arial" panose="020B0604020202020204" pitchFamily="34" charset="0"/>
              </a:rPr>
              <a:t>atatur</a:t>
            </a:r>
            <a:r>
              <a:rPr lang="en-US" i="1">
                <a:effectLst/>
                <a:latin typeface="Arial" panose="020B0604020202020204" pitchFamily="34" charset="0"/>
              </a:rPr>
              <a:t> </a:t>
            </a:r>
            <a:r>
              <a:rPr lang="en-US" i="1" err="1">
                <a:effectLst/>
                <a:latin typeface="Arial" panose="020B0604020202020204" pitchFamily="34" charset="0"/>
              </a:rPr>
              <a:t>accuptis</a:t>
            </a:r>
            <a:r>
              <a:rPr lang="en-US" i="1">
                <a:effectLst/>
                <a:latin typeface="Arial" panose="020B0604020202020204" pitchFamily="34" charset="0"/>
              </a:rPr>
              <a:t> </a:t>
            </a:r>
            <a:r>
              <a:rPr lang="en-US" i="1" err="1">
                <a:effectLst/>
                <a:latin typeface="Arial" panose="020B0604020202020204" pitchFamily="34" charset="0"/>
              </a:rPr>
              <a:t>accuptur</a:t>
            </a:r>
            <a:r>
              <a:rPr lang="en-US" i="1">
                <a:effectLst/>
                <a:latin typeface="Arial" panose="020B0604020202020204" pitchFamily="34" charset="0"/>
              </a:rPr>
              <a:t>.</a:t>
            </a:r>
            <a:endParaRPr lang="en-US">
              <a:effectLst/>
              <a:latin typeface="Arial" panose="020B0604020202020204" pitchFamily="34" charset="0"/>
            </a:endParaRPr>
          </a:p>
        </p:txBody>
      </p:sp>
      <p:sp>
        <p:nvSpPr>
          <p:cNvPr id="23" name="Text Placeholder 11">
            <a:extLst>
              <a:ext uri="{FF2B5EF4-FFF2-40B4-BE49-F238E27FC236}">
                <a16:creationId xmlns:a16="http://schemas.microsoft.com/office/drawing/2014/main" id="{1FD90BFA-307C-564E-BD1E-171E99320D77}"/>
              </a:ext>
            </a:extLst>
          </p:cNvPr>
          <p:cNvSpPr>
            <a:spLocks noGrp="1"/>
          </p:cNvSpPr>
          <p:nvPr>
            <p:ph type="body" sz="quarter" idx="20" hasCustomPrompt="1"/>
          </p:nvPr>
        </p:nvSpPr>
        <p:spPr>
          <a:xfrm>
            <a:off x="7948719" y="4794935"/>
            <a:ext cx="3154363" cy="276999"/>
          </a:xfrm>
          <a:prstGeom prst="rect">
            <a:avLst/>
          </a:prstGeom>
        </p:spPr>
        <p:txBody>
          <a:bodyPr>
            <a:spAutoFit/>
          </a:bodyPr>
          <a:lstStyle>
            <a:lvl1pPr marL="171450" indent="-171450">
              <a:lnSpc>
                <a:spcPct val="100000"/>
              </a:lnSpc>
              <a:buFont typeface="System Font Regular"/>
              <a:buChar char="–"/>
              <a:defRPr lang="en-US" sz="1200" i="0" smtClean="0">
                <a:solidFill>
                  <a:schemeClr val="accent1"/>
                </a:solidFill>
                <a:effectLst/>
              </a:defRPr>
            </a:lvl1pPr>
          </a:lstStyle>
          <a:p>
            <a:r>
              <a:rPr lang="en-US" i="1">
                <a:effectLst/>
                <a:latin typeface="Arial" panose="020B0604020202020204" pitchFamily="34" charset="0"/>
              </a:rPr>
              <a:t>Quote source</a:t>
            </a:r>
            <a:endParaRPr lang="en-US">
              <a:effectLst/>
              <a:latin typeface="Arial" panose="020B0604020202020204" pitchFamily="34" charset="0"/>
            </a:endParaRPr>
          </a:p>
        </p:txBody>
      </p:sp>
      <p:pic>
        <p:nvPicPr>
          <p:cNvPr id="15" name="Picture 14">
            <a:extLst>
              <a:ext uri="{FF2B5EF4-FFF2-40B4-BE49-F238E27FC236}">
                <a16:creationId xmlns:a16="http://schemas.microsoft.com/office/drawing/2014/main" id="{D748C436-A854-FD4F-BBAC-586D443AA0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236" y="2034663"/>
            <a:ext cx="545661" cy="358988"/>
          </a:xfrm>
          <a:prstGeom prst="rect">
            <a:avLst/>
          </a:prstGeom>
        </p:spPr>
      </p:pic>
      <p:pic>
        <p:nvPicPr>
          <p:cNvPr id="24" name="Picture 23">
            <a:extLst>
              <a:ext uri="{FF2B5EF4-FFF2-40B4-BE49-F238E27FC236}">
                <a16:creationId xmlns:a16="http://schemas.microsoft.com/office/drawing/2014/main" id="{A0E7035B-5A6D-5746-8C91-4D767EFC99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236" y="2034663"/>
            <a:ext cx="545661" cy="358988"/>
          </a:xfrm>
          <a:prstGeom prst="rect">
            <a:avLst/>
          </a:prstGeom>
        </p:spPr>
      </p:pic>
      <p:sp>
        <p:nvSpPr>
          <p:cNvPr id="3" name="Date Placeholder 2">
            <a:extLst>
              <a:ext uri="{FF2B5EF4-FFF2-40B4-BE49-F238E27FC236}">
                <a16:creationId xmlns:a16="http://schemas.microsoft.com/office/drawing/2014/main" id="{6365A640-B665-1042-BAD6-F280D24E8D50}"/>
              </a:ext>
            </a:extLst>
          </p:cNvPr>
          <p:cNvSpPr>
            <a:spLocks noGrp="1"/>
          </p:cNvSpPr>
          <p:nvPr>
            <p:ph type="dt" sz="half" idx="21"/>
          </p:nvPr>
        </p:nvSpPr>
        <p:spPr/>
        <p:txBody>
          <a:bodyPr/>
          <a:lstStyle/>
          <a:p>
            <a:r>
              <a:rPr lang="en-US"/>
              <a:t>Copyright © 2023 Actian Corporation</a:t>
            </a:r>
          </a:p>
        </p:txBody>
      </p:sp>
      <p:pic>
        <p:nvPicPr>
          <p:cNvPr id="4" name="Picture 3">
            <a:extLst>
              <a:ext uri="{FF2B5EF4-FFF2-40B4-BE49-F238E27FC236}">
                <a16:creationId xmlns:a16="http://schemas.microsoft.com/office/drawing/2014/main" id="{4455096F-AB2D-2A06-D81C-03B728BE0F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7658" y="2034663"/>
            <a:ext cx="545661" cy="358988"/>
          </a:xfrm>
          <a:prstGeom prst="rect">
            <a:avLst/>
          </a:prstGeom>
        </p:spPr>
      </p:pic>
      <p:pic>
        <p:nvPicPr>
          <p:cNvPr id="5" name="Picture 4">
            <a:extLst>
              <a:ext uri="{FF2B5EF4-FFF2-40B4-BE49-F238E27FC236}">
                <a16:creationId xmlns:a16="http://schemas.microsoft.com/office/drawing/2014/main" id="{F983726A-CAB5-9EBF-2FBA-51B1BD2E0B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7658" y="2034663"/>
            <a:ext cx="545661" cy="358988"/>
          </a:xfrm>
          <a:prstGeom prst="rect">
            <a:avLst/>
          </a:prstGeom>
        </p:spPr>
      </p:pic>
      <p:pic>
        <p:nvPicPr>
          <p:cNvPr id="6" name="Picture 5">
            <a:extLst>
              <a:ext uri="{FF2B5EF4-FFF2-40B4-BE49-F238E27FC236}">
                <a16:creationId xmlns:a16="http://schemas.microsoft.com/office/drawing/2014/main" id="{D042AD6A-C505-8D04-EA5A-767C52A4B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7658" y="2034663"/>
            <a:ext cx="545661" cy="358988"/>
          </a:xfrm>
          <a:prstGeom prst="rect">
            <a:avLst/>
          </a:prstGeom>
        </p:spPr>
      </p:pic>
      <p:pic>
        <p:nvPicPr>
          <p:cNvPr id="7" name="Picture 6">
            <a:extLst>
              <a:ext uri="{FF2B5EF4-FFF2-40B4-BE49-F238E27FC236}">
                <a16:creationId xmlns:a16="http://schemas.microsoft.com/office/drawing/2014/main" id="{2EA7CB46-F239-9BE5-0811-5DF07A790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4342" y="2034663"/>
            <a:ext cx="545661" cy="358988"/>
          </a:xfrm>
          <a:prstGeom prst="rect">
            <a:avLst/>
          </a:prstGeom>
        </p:spPr>
      </p:pic>
      <p:pic>
        <p:nvPicPr>
          <p:cNvPr id="8" name="Picture 7">
            <a:extLst>
              <a:ext uri="{FF2B5EF4-FFF2-40B4-BE49-F238E27FC236}">
                <a16:creationId xmlns:a16="http://schemas.microsoft.com/office/drawing/2014/main" id="{DBD8C736-A788-9B3B-7617-BA0F4AAF2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4342" y="2034663"/>
            <a:ext cx="545661" cy="358988"/>
          </a:xfrm>
          <a:prstGeom prst="rect">
            <a:avLst/>
          </a:prstGeom>
        </p:spPr>
      </p:pic>
      <p:pic>
        <p:nvPicPr>
          <p:cNvPr id="9" name="Picture 8">
            <a:extLst>
              <a:ext uri="{FF2B5EF4-FFF2-40B4-BE49-F238E27FC236}">
                <a16:creationId xmlns:a16="http://schemas.microsoft.com/office/drawing/2014/main" id="{0EE21B31-9738-D5B8-C816-7F4264ADE1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4342" y="2034663"/>
            <a:ext cx="545661" cy="358988"/>
          </a:xfrm>
          <a:prstGeom prst="rect">
            <a:avLst/>
          </a:prstGeom>
        </p:spPr>
      </p:pic>
    </p:spTree>
    <p:extLst>
      <p:ext uri="{BB962C8B-B14F-4D97-AF65-F5344CB8AC3E}">
        <p14:creationId xmlns:p14="http://schemas.microsoft.com/office/powerpoint/2010/main" val="37865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1641"/>
            <a:ext cx="10516342" cy="478559"/>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sp>
        <p:nvSpPr>
          <p:cNvPr id="4" name="Table Placeholder 3">
            <a:extLst>
              <a:ext uri="{FF2B5EF4-FFF2-40B4-BE49-F238E27FC236}">
                <a16:creationId xmlns:a16="http://schemas.microsoft.com/office/drawing/2014/main" id="{F23E47F7-6C7A-2545-9A27-16E014FF3A8D}"/>
              </a:ext>
            </a:extLst>
          </p:cNvPr>
          <p:cNvSpPr>
            <a:spLocks noGrp="1"/>
          </p:cNvSpPr>
          <p:nvPr>
            <p:ph type="tbl" sz="quarter" idx="12"/>
          </p:nvPr>
        </p:nvSpPr>
        <p:spPr>
          <a:xfrm>
            <a:off x="585093" y="2057400"/>
            <a:ext cx="10058400" cy="4152900"/>
          </a:xfrm>
        </p:spPr>
        <p:txBody>
          <a:bodyPr/>
          <a:lstStyle/>
          <a:p>
            <a:r>
              <a:rPr lang="en-US"/>
              <a:t>Click icon to add table</a:t>
            </a:r>
          </a:p>
        </p:txBody>
      </p:sp>
      <p:sp>
        <p:nvSpPr>
          <p:cNvPr id="5" name="Date Placeholder 4">
            <a:extLst>
              <a:ext uri="{FF2B5EF4-FFF2-40B4-BE49-F238E27FC236}">
                <a16:creationId xmlns:a16="http://schemas.microsoft.com/office/drawing/2014/main" id="{ABE82CBE-84AB-2344-8FCC-A8D1F80744C1}"/>
              </a:ext>
            </a:extLst>
          </p:cNvPr>
          <p:cNvSpPr>
            <a:spLocks noGrp="1"/>
          </p:cNvSpPr>
          <p:nvPr>
            <p:ph type="dt" sz="half" idx="13"/>
          </p:nvPr>
        </p:nvSpPr>
        <p:spPr>
          <a:xfrm>
            <a:off x="933278" y="6446965"/>
            <a:ext cx="2743200" cy="169277"/>
          </a:xfrm>
        </p:spPr>
        <p:txBody>
          <a:bodyPr/>
          <a:lstStyle/>
          <a:p>
            <a:r>
              <a:rPr lang="en-US"/>
              <a:t>Copyright © 2023 Actian Corporation</a:t>
            </a:r>
          </a:p>
        </p:txBody>
      </p:sp>
    </p:spTree>
    <p:extLst>
      <p:ext uri="{BB962C8B-B14F-4D97-AF65-F5344CB8AC3E}">
        <p14:creationId xmlns:p14="http://schemas.microsoft.com/office/powerpoint/2010/main" val="330885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ubstitution analy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solidFill>
                  <a:schemeClr val="accent1"/>
                </a:solidFill>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1177"/>
            <a:ext cx="10516342" cy="479023"/>
          </a:xfrm>
          <a:prstGeom prst="rect">
            <a:avLst/>
          </a:prstGeom>
        </p:spPr>
        <p:txBody>
          <a:bodyPr>
            <a:noAutofit/>
          </a:bodyPr>
          <a:lstStyle>
            <a:lvl1pPr marL="0" indent="0">
              <a:buNone/>
              <a:defRPr sz="2500">
                <a:solidFill>
                  <a:schemeClr val="tx2"/>
                </a:solidFill>
              </a:defRPr>
            </a:lvl1pPr>
          </a:lstStyle>
          <a:p>
            <a:pPr lvl="0"/>
            <a:r>
              <a:rPr lang="en-US"/>
              <a:t>Subtitle Placeholder</a:t>
            </a:r>
          </a:p>
        </p:txBody>
      </p:sp>
      <p:grpSp>
        <p:nvGrpSpPr>
          <p:cNvPr id="14" name="Gruppieren 17">
            <a:extLst>
              <a:ext uri="{FF2B5EF4-FFF2-40B4-BE49-F238E27FC236}">
                <a16:creationId xmlns:a16="http://schemas.microsoft.com/office/drawing/2014/main" id="{012AEAF1-0241-8449-9730-F552B9325C3C}"/>
              </a:ext>
            </a:extLst>
          </p:cNvPr>
          <p:cNvGrpSpPr/>
          <p:nvPr/>
        </p:nvGrpSpPr>
        <p:grpSpPr>
          <a:xfrm>
            <a:off x="586740" y="2221056"/>
            <a:ext cx="10384479" cy="3771352"/>
            <a:chOff x="530475" y="1569454"/>
            <a:chExt cx="11124000" cy="4315046"/>
          </a:xfrm>
        </p:grpSpPr>
        <p:grpSp>
          <p:nvGrpSpPr>
            <p:cNvPr id="16" name="Gruppieren 6">
              <a:extLst>
                <a:ext uri="{FF2B5EF4-FFF2-40B4-BE49-F238E27FC236}">
                  <a16:creationId xmlns:a16="http://schemas.microsoft.com/office/drawing/2014/main" id="{DC04D5D9-05BE-1A4E-9EDA-099E1865E0C5}"/>
                </a:ext>
              </a:extLst>
            </p:cNvPr>
            <p:cNvGrpSpPr>
              <a:grpSpLocks noChangeAspect="1"/>
            </p:cNvGrpSpPr>
            <p:nvPr/>
          </p:nvGrpSpPr>
          <p:grpSpPr>
            <a:xfrm>
              <a:off x="530475" y="1905316"/>
              <a:ext cx="11124000" cy="3979184"/>
              <a:chOff x="540000" y="1834981"/>
              <a:chExt cx="11109600" cy="3974032"/>
            </a:xfrm>
          </p:grpSpPr>
          <p:sp>
            <p:nvSpPr>
              <p:cNvPr id="20" name="Richtungspfeil 7">
                <a:extLst>
                  <a:ext uri="{FF2B5EF4-FFF2-40B4-BE49-F238E27FC236}">
                    <a16:creationId xmlns:a16="http://schemas.microsoft.com/office/drawing/2014/main" id="{406D8AD6-D6E9-FE4B-810B-39BE85BBFB51}"/>
                  </a:ext>
                </a:extLst>
              </p:cNvPr>
              <p:cNvSpPr/>
              <p:nvPr/>
            </p:nvSpPr>
            <p:spPr bwMode="gray">
              <a:xfrm>
                <a:off x="540000" y="1834981"/>
                <a:ext cx="2896421" cy="3974032"/>
              </a:xfrm>
              <a:prstGeom prst="homePlate">
                <a:avLst>
                  <a:gd name="adj" fmla="val 23349"/>
                </a:avLst>
              </a:prstGeom>
              <a:noFill/>
              <a:ln w="9525">
                <a:solidFill>
                  <a:schemeClr val="bg1">
                    <a:lumMod val="75000"/>
                  </a:schemeClr>
                </a:solidFill>
                <a:miter lim="800000"/>
                <a:headEnd/>
                <a:tailEnd/>
              </a:ln>
              <a:effectLst/>
            </p:spPr>
            <p:txBody>
              <a:bodyPr lIns="216000" tIns="0" rIns="5400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21" name="Eingekerbter Richtungspfeil 8">
                <a:extLst>
                  <a:ext uri="{FF2B5EF4-FFF2-40B4-BE49-F238E27FC236}">
                    <a16:creationId xmlns:a16="http://schemas.microsoft.com/office/drawing/2014/main" id="{7F43B906-2902-1043-B8B7-E1353175A215}"/>
                  </a:ext>
                </a:extLst>
              </p:cNvPr>
              <p:cNvSpPr/>
              <p:nvPr/>
            </p:nvSpPr>
            <p:spPr bwMode="gray">
              <a:xfrm>
                <a:off x="5809486"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22" name="Eingekerbter Richtungspfeil 9">
                <a:extLst>
                  <a:ext uri="{FF2B5EF4-FFF2-40B4-BE49-F238E27FC236}">
                    <a16:creationId xmlns:a16="http://schemas.microsoft.com/office/drawing/2014/main" id="{1BA02CDF-F369-7C49-B194-B3310C24F6CA}"/>
                  </a:ext>
                </a:extLst>
              </p:cNvPr>
              <p:cNvSpPr/>
              <p:nvPr/>
            </p:nvSpPr>
            <p:spPr bwMode="gray">
              <a:xfrm>
                <a:off x="8555717"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grpSp>
            <p:nvGrpSpPr>
              <p:cNvPr id="23" name="Gruppieren 10">
                <a:extLst>
                  <a:ext uri="{FF2B5EF4-FFF2-40B4-BE49-F238E27FC236}">
                    <a16:creationId xmlns:a16="http://schemas.microsoft.com/office/drawing/2014/main" id="{640A451B-1BBB-8448-9DC8-D0F8F9442711}"/>
                  </a:ext>
                </a:extLst>
              </p:cNvPr>
              <p:cNvGrpSpPr/>
              <p:nvPr/>
            </p:nvGrpSpPr>
            <p:grpSpPr>
              <a:xfrm>
                <a:off x="3075408" y="1834981"/>
                <a:ext cx="3089642" cy="3974031"/>
                <a:chOff x="3075408" y="1834982"/>
                <a:chExt cx="3089642" cy="3974031"/>
              </a:xfrm>
              <a:noFill/>
            </p:grpSpPr>
            <p:sp>
              <p:nvSpPr>
                <p:cNvPr id="24" name="Parallelogramm 11">
                  <a:extLst>
                    <a:ext uri="{FF2B5EF4-FFF2-40B4-BE49-F238E27FC236}">
                      <a16:creationId xmlns:a16="http://schemas.microsoft.com/office/drawing/2014/main" id="{7D3F4ADB-C974-BC48-AABE-92F88E874A93}"/>
                    </a:ext>
                  </a:extLst>
                </p:cNvPr>
                <p:cNvSpPr/>
                <p:nvPr/>
              </p:nvSpPr>
              <p:spPr bwMode="gray">
                <a:xfrm flipH="1">
                  <a:off x="3075408" y="1834982"/>
                  <a:ext cx="2824282" cy="1175071"/>
                </a:xfrm>
                <a:custGeom>
                  <a:avLst/>
                  <a:gdLst>
                    <a:gd name="connsiteX0" fmla="*/ 0 w 2762381"/>
                    <a:gd name="connsiteY0" fmla="*/ 1237579 h 1237579"/>
                    <a:gd name="connsiteX1" fmla="*/ 436135 w 2762381"/>
                    <a:gd name="connsiteY1" fmla="*/ 0 h 1237579"/>
                    <a:gd name="connsiteX2" fmla="*/ 2762381 w 2762381"/>
                    <a:gd name="connsiteY2" fmla="*/ 0 h 1237579"/>
                    <a:gd name="connsiteX3" fmla="*/ 2326246 w 2762381"/>
                    <a:gd name="connsiteY3" fmla="*/ 1237579 h 1237579"/>
                    <a:gd name="connsiteX4" fmla="*/ 0 w 2762381"/>
                    <a:gd name="connsiteY4" fmla="*/ 1237579 h 1237579"/>
                    <a:gd name="connsiteX0" fmla="*/ 0 w 2762381"/>
                    <a:gd name="connsiteY0" fmla="*/ 1237579 h 1237579"/>
                    <a:gd name="connsiteX1" fmla="*/ 436135 w 2762381"/>
                    <a:gd name="connsiteY1" fmla="*/ 0 h 1237579"/>
                    <a:gd name="connsiteX2" fmla="*/ 2762381 w 2762381"/>
                    <a:gd name="connsiteY2" fmla="*/ 0 h 1237579"/>
                    <a:gd name="connsiteX3" fmla="*/ 2372741 w 2762381"/>
                    <a:gd name="connsiteY3" fmla="*/ 1237579 h 1237579"/>
                    <a:gd name="connsiteX4" fmla="*/ 0 w 2762381"/>
                    <a:gd name="connsiteY4" fmla="*/ 1237579 h 1237579"/>
                    <a:gd name="connsiteX0" fmla="*/ 0 w 2824374"/>
                    <a:gd name="connsiteY0" fmla="*/ 1237579 h 1237579"/>
                    <a:gd name="connsiteX1" fmla="*/ 498128 w 2824374"/>
                    <a:gd name="connsiteY1" fmla="*/ 0 h 1237579"/>
                    <a:gd name="connsiteX2" fmla="*/ 2824374 w 2824374"/>
                    <a:gd name="connsiteY2" fmla="*/ 0 h 1237579"/>
                    <a:gd name="connsiteX3" fmla="*/ 2434734 w 2824374"/>
                    <a:gd name="connsiteY3" fmla="*/ 1237579 h 1237579"/>
                    <a:gd name="connsiteX4" fmla="*/ 0 w 2824374"/>
                    <a:gd name="connsiteY4" fmla="*/ 1237579 h 1237579"/>
                    <a:gd name="connsiteX0" fmla="*/ 0 w 2824374"/>
                    <a:gd name="connsiteY0" fmla="*/ 1237579 h 1237579"/>
                    <a:gd name="connsiteX1" fmla="*/ 384474 w 2824374"/>
                    <a:gd name="connsiteY1" fmla="*/ 5166 h 1237579"/>
                    <a:gd name="connsiteX2" fmla="*/ 2824374 w 2824374"/>
                    <a:gd name="connsiteY2" fmla="*/ 0 h 1237579"/>
                    <a:gd name="connsiteX3" fmla="*/ 2434734 w 2824374"/>
                    <a:gd name="connsiteY3" fmla="*/ 1237579 h 1237579"/>
                    <a:gd name="connsiteX4" fmla="*/ 0 w 2824374"/>
                    <a:gd name="connsiteY4" fmla="*/ 1237579 h 123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4374" h="1237579">
                      <a:moveTo>
                        <a:pt x="0" y="1237579"/>
                      </a:moveTo>
                      <a:lnTo>
                        <a:pt x="384474" y="5166"/>
                      </a:lnTo>
                      <a:lnTo>
                        <a:pt x="2824374" y="0"/>
                      </a:lnTo>
                      <a:lnTo>
                        <a:pt x="2434734" y="1237579"/>
                      </a:lnTo>
                      <a:lnTo>
                        <a:pt x="0" y="1237579"/>
                      </a:lnTo>
                      <a:close/>
                    </a:path>
                  </a:pathLst>
                </a:custGeom>
                <a:grpFill/>
                <a:ln w="9525">
                  <a:solidFill>
                    <a:schemeClr val="bg1">
                      <a:lumMod val="75000"/>
                    </a:schemeClr>
                  </a:solidFill>
                  <a:miter lim="800000"/>
                  <a:headEnd/>
                  <a:tailEnd/>
                </a:ln>
                <a:effectLst/>
              </p:spPr>
              <p:txBody>
                <a:bodyPr lIns="432000" tIns="0" rIns="0" bIns="0" anchor="ctr" anchorCtr="0">
                  <a:noAutofit/>
                </a:bodyPr>
                <a:lstStyle/>
                <a:p>
                  <a:pPr>
                    <a:spcBef>
                      <a:spcPct val="50000"/>
                    </a:spcBef>
                    <a:spcAft>
                      <a:spcPts val="750"/>
                    </a:spcAft>
                  </a:pPr>
                  <a:endParaRPr lang="en-US" sz="900">
                    <a:solidFill>
                      <a:srgbClr val="3C3C3B"/>
                    </a:solidFill>
                  </a:endParaRPr>
                </a:p>
              </p:txBody>
            </p:sp>
            <p:sp>
              <p:nvSpPr>
                <p:cNvPr id="25" name="Parallelogramm 12">
                  <a:extLst>
                    <a:ext uri="{FF2B5EF4-FFF2-40B4-BE49-F238E27FC236}">
                      <a16:creationId xmlns:a16="http://schemas.microsoft.com/office/drawing/2014/main" id="{6FA91932-3D37-184C-BBB6-E46001BE626C}"/>
                    </a:ext>
                  </a:extLst>
                </p:cNvPr>
                <p:cNvSpPr/>
                <p:nvPr/>
              </p:nvSpPr>
              <p:spPr bwMode="gray">
                <a:xfrm>
                  <a:off x="3080574" y="4511538"/>
                  <a:ext cx="2865608" cy="1297475"/>
                </a:xfrm>
                <a:custGeom>
                  <a:avLst/>
                  <a:gdLst>
                    <a:gd name="connsiteX0" fmla="*/ 0 w 2762381"/>
                    <a:gd name="connsiteY0" fmla="*/ 1366493 h 1366493"/>
                    <a:gd name="connsiteX1" fmla="*/ 48156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762381"/>
                    <a:gd name="connsiteY0" fmla="*/ 1366493 h 1366493"/>
                    <a:gd name="connsiteX1" fmla="*/ 29558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891533"/>
                    <a:gd name="connsiteY0" fmla="*/ 1361327 h 1366493"/>
                    <a:gd name="connsiteX1" fmla="*/ 424738 w 2891533"/>
                    <a:gd name="connsiteY1" fmla="*/ 0 h 1366493"/>
                    <a:gd name="connsiteX2" fmla="*/ 2891533 w 2891533"/>
                    <a:gd name="connsiteY2" fmla="*/ 0 h 1366493"/>
                    <a:gd name="connsiteX3" fmla="*/ 2409967 w 2891533"/>
                    <a:gd name="connsiteY3" fmla="*/ 1366493 h 1366493"/>
                    <a:gd name="connsiteX4" fmla="*/ 0 w 2891533"/>
                    <a:gd name="connsiteY4" fmla="*/ 1361327 h 1366493"/>
                    <a:gd name="connsiteX0" fmla="*/ 0 w 2891533"/>
                    <a:gd name="connsiteY0" fmla="*/ 1361327 h 1366493"/>
                    <a:gd name="connsiteX1" fmla="*/ 424738 w 2891533"/>
                    <a:gd name="connsiteY1" fmla="*/ 0 h 1366493"/>
                    <a:gd name="connsiteX2" fmla="*/ 2891533 w 2891533"/>
                    <a:gd name="connsiteY2" fmla="*/ 0 h 1366493"/>
                    <a:gd name="connsiteX3" fmla="*/ 2435797 w 2891533"/>
                    <a:gd name="connsiteY3" fmla="*/ 1366493 h 1366493"/>
                    <a:gd name="connsiteX4" fmla="*/ 0 w 2891533"/>
                    <a:gd name="connsiteY4" fmla="*/ 1361327 h 1366493"/>
                    <a:gd name="connsiteX0" fmla="*/ 0 w 2865702"/>
                    <a:gd name="connsiteY0" fmla="*/ 1361327 h 1366493"/>
                    <a:gd name="connsiteX1" fmla="*/ 424738 w 2865702"/>
                    <a:gd name="connsiteY1" fmla="*/ 0 h 1366493"/>
                    <a:gd name="connsiteX2" fmla="*/ 2865702 w 2865702"/>
                    <a:gd name="connsiteY2" fmla="*/ 0 h 1366493"/>
                    <a:gd name="connsiteX3" fmla="*/ 2435797 w 2865702"/>
                    <a:gd name="connsiteY3" fmla="*/ 1366493 h 1366493"/>
                    <a:gd name="connsiteX4" fmla="*/ 0 w 2865702"/>
                    <a:gd name="connsiteY4" fmla="*/ 1361327 h 13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702" h="1366493">
                      <a:moveTo>
                        <a:pt x="0" y="1361327"/>
                      </a:moveTo>
                      <a:lnTo>
                        <a:pt x="424738" y="0"/>
                      </a:lnTo>
                      <a:lnTo>
                        <a:pt x="2865702" y="0"/>
                      </a:lnTo>
                      <a:lnTo>
                        <a:pt x="2435797" y="1366493"/>
                      </a:lnTo>
                      <a:lnTo>
                        <a:pt x="0" y="1361327"/>
                      </a:lnTo>
                      <a:close/>
                    </a:path>
                  </a:pathLst>
                </a:custGeom>
                <a:grpFill/>
                <a:ln w="9525">
                  <a:solidFill>
                    <a:schemeClr val="bg1">
                      <a:lumMod val="75000"/>
                    </a:schemeClr>
                  </a:solidFill>
                  <a:miter lim="800000"/>
                  <a:headEnd/>
                  <a:tailEnd/>
                </a:ln>
                <a:effectLst/>
              </p:spPr>
              <p:txBody>
                <a:bodyPr lIns="432000" tIns="0" rIns="54000" bIns="0" anchor="ctr" anchorCtr="0">
                  <a:noAutofit/>
                </a:bodyPr>
                <a:lstStyle/>
                <a:p>
                  <a:pPr>
                    <a:spcBef>
                      <a:spcPct val="50000"/>
                    </a:spcBef>
                    <a:spcAft>
                      <a:spcPts val="750"/>
                    </a:spcAft>
                  </a:pPr>
                  <a:endParaRPr lang="en-US" sz="900">
                    <a:solidFill>
                      <a:srgbClr val="3C3C3B"/>
                    </a:solidFill>
                  </a:endParaRPr>
                </a:p>
              </p:txBody>
            </p:sp>
            <p:sp>
              <p:nvSpPr>
                <p:cNvPr id="26" name="Eingekerbter Richtungspfeil 13">
                  <a:extLst>
                    <a:ext uri="{FF2B5EF4-FFF2-40B4-BE49-F238E27FC236}">
                      <a16:creationId xmlns:a16="http://schemas.microsoft.com/office/drawing/2014/main" id="{71FC4E15-601C-3040-9A50-A16931F9B067}"/>
                    </a:ext>
                  </a:extLst>
                </p:cNvPr>
                <p:cNvSpPr/>
                <p:nvPr/>
              </p:nvSpPr>
              <p:spPr bwMode="gray">
                <a:xfrm>
                  <a:off x="3527720" y="3194800"/>
                  <a:ext cx="2637330" cy="1177396"/>
                </a:xfrm>
                <a:custGeom>
                  <a:avLst/>
                  <a:gdLst>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214027 w 2570257"/>
                    <a:gd name="connsiteY5" fmla="*/ 618790 h 1237579"/>
                    <a:gd name="connsiteX6" fmla="*/ 0 w 2570257"/>
                    <a:gd name="connsiteY6" fmla="*/ 0 h 1237579"/>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188196 w 2570257"/>
                    <a:gd name="connsiteY5" fmla="*/ 660119 h 1237579"/>
                    <a:gd name="connsiteX6" fmla="*/ 0 w 2570257"/>
                    <a:gd name="connsiteY6" fmla="*/ 0 h 1237579"/>
                    <a:gd name="connsiteX0" fmla="*/ 0 w 2580589"/>
                    <a:gd name="connsiteY0" fmla="*/ 5166 h 1237579"/>
                    <a:gd name="connsiteX1" fmla="*/ 2366562 w 2580589"/>
                    <a:gd name="connsiteY1" fmla="*/ 0 h 1237579"/>
                    <a:gd name="connsiteX2" fmla="*/ 2580589 w 2580589"/>
                    <a:gd name="connsiteY2" fmla="*/ 618790 h 1237579"/>
                    <a:gd name="connsiteX3" fmla="*/ 2366562 w 2580589"/>
                    <a:gd name="connsiteY3" fmla="*/ 1237579 h 1237579"/>
                    <a:gd name="connsiteX4" fmla="*/ 10332 w 2580589"/>
                    <a:gd name="connsiteY4" fmla="*/ 1237579 h 1237579"/>
                    <a:gd name="connsiteX5" fmla="*/ 198528 w 2580589"/>
                    <a:gd name="connsiteY5" fmla="*/ 660119 h 1237579"/>
                    <a:gd name="connsiteX6" fmla="*/ 0 w 2580589"/>
                    <a:gd name="connsiteY6" fmla="*/ 5166 h 1237579"/>
                    <a:gd name="connsiteX0" fmla="*/ 0 w 2580589"/>
                    <a:gd name="connsiteY0" fmla="*/ 5166 h 1237579"/>
                    <a:gd name="connsiteX1" fmla="*/ 2366562 w 2580589"/>
                    <a:gd name="connsiteY1" fmla="*/ 0 h 1237579"/>
                    <a:gd name="connsiteX2" fmla="*/ 2434517 w 2580589"/>
                    <a:gd name="connsiteY2" fmla="*/ 12066 h 1237579"/>
                    <a:gd name="connsiteX3" fmla="*/ 2580589 w 2580589"/>
                    <a:gd name="connsiteY3" fmla="*/ 618790 h 1237579"/>
                    <a:gd name="connsiteX4" fmla="*/ 2366562 w 2580589"/>
                    <a:gd name="connsiteY4" fmla="*/ 1237579 h 1237579"/>
                    <a:gd name="connsiteX5" fmla="*/ 10332 w 2580589"/>
                    <a:gd name="connsiteY5" fmla="*/ 1237579 h 1237579"/>
                    <a:gd name="connsiteX6" fmla="*/ 198528 w 2580589"/>
                    <a:gd name="connsiteY6" fmla="*/ 660119 h 1237579"/>
                    <a:gd name="connsiteX7" fmla="*/ 0 w 2580589"/>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366562 w 2637416"/>
                    <a:gd name="connsiteY4" fmla="*/ 1237579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464718 w 2637416"/>
                    <a:gd name="connsiteY4" fmla="*/ 1232413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0 h 1232413"/>
                    <a:gd name="connsiteX1" fmla="*/ 2434517 w 2637416"/>
                    <a:gd name="connsiteY1" fmla="*/ 6900 h 1232413"/>
                    <a:gd name="connsiteX2" fmla="*/ 2637416 w 2637416"/>
                    <a:gd name="connsiteY2" fmla="*/ 644621 h 1232413"/>
                    <a:gd name="connsiteX3" fmla="*/ 2464718 w 2637416"/>
                    <a:gd name="connsiteY3" fmla="*/ 1227247 h 1232413"/>
                    <a:gd name="connsiteX4" fmla="*/ 10332 w 2637416"/>
                    <a:gd name="connsiteY4" fmla="*/ 1232413 h 1232413"/>
                    <a:gd name="connsiteX5" fmla="*/ 198528 w 2637416"/>
                    <a:gd name="connsiteY5" fmla="*/ 654953 h 1232413"/>
                    <a:gd name="connsiteX6" fmla="*/ 0 w 2637416"/>
                    <a:gd name="connsiteY6" fmla="*/ 0 h 1232413"/>
                    <a:gd name="connsiteX0" fmla="*/ 0 w 2637416"/>
                    <a:gd name="connsiteY0" fmla="*/ 14871 h 1247284"/>
                    <a:gd name="connsiteX1" fmla="*/ 2430888 w 2637416"/>
                    <a:gd name="connsiteY1" fmla="*/ 0 h 1247284"/>
                    <a:gd name="connsiteX2" fmla="*/ 2637416 w 2637416"/>
                    <a:gd name="connsiteY2" fmla="*/ 659492 h 1247284"/>
                    <a:gd name="connsiteX3" fmla="*/ 2464718 w 2637416"/>
                    <a:gd name="connsiteY3" fmla="*/ 1242118 h 1247284"/>
                    <a:gd name="connsiteX4" fmla="*/ 10332 w 2637416"/>
                    <a:gd name="connsiteY4" fmla="*/ 1247284 h 1247284"/>
                    <a:gd name="connsiteX5" fmla="*/ 198528 w 2637416"/>
                    <a:gd name="connsiteY5" fmla="*/ 669824 h 1247284"/>
                    <a:gd name="connsiteX6" fmla="*/ 0 w 2637416"/>
                    <a:gd name="connsiteY6" fmla="*/ 14871 h 1247284"/>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10332 w 2637416"/>
                    <a:gd name="connsiteY4" fmla="*/ 1240027 h 1240027"/>
                    <a:gd name="connsiteX5" fmla="*/ 198528 w 2637416"/>
                    <a:gd name="connsiteY5" fmla="*/ 662567 h 1240027"/>
                    <a:gd name="connsiteX6" fmla="*/ 0 w 2637416"/>
                    <a:gd name="connsiteY6" fmla="*/ 7614 h 1240027"/>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21218 w 2637416"/>
                    <a:gd name="connsiteY4" fmla="*/ 1240027 h 1240027"/>
                    <a:gd name="connsiteX5" fmla="*/ 198528 w 2637416"/>
                    <a:gd name="connsiteY5" fmla="*/ 662567 h 1240027"/>
                    <a:gd name="connsiteX6" fmla="*/ 0 w 2637416"/>
                    <a:gd name="connsiteY6" fmla="*/ 7614 h 124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416" h="1240027">
                      <a:moveTo>
                        <a:pt x="0" y="7614"/>
                      </a:moveTo>
                      <a:lnTo>
                        <a:pt x="2434517" y="0"/>
                      </a:lnTo>
                      <a:lnTo>
                        <a:pt x="2637416" y="652235"/>
                      </a:lnTo>
                      <a:lnTo>
                        <a:pt x="2464718" y="1234861"/>
                      </a:lnTo>
                      <a:lnTo>
                        <a:pt x="21218" y="1240027"/>
                      </a:lnTo>
                      <a:lnTo>
                        <a:pt x="198528" y="662567"/>
                      </a:lnTo>
                      <a:lnTo>
                        <a:pt x="0" y="7614"/>
                      </a:lnTo>
                      <a:close/>
                    </a:path>
                  </a:pathLst>
                </a:custGeom>
                <a:grpFill/>
                <a:ln w="9525">
                  <a:solidFill>
                    <a:schemeClr val="bg1">
                      <a:lumMod val="75000"/>
                    </a:schemeClr>
                  </a:solidFill>
                  <a:miter lim="800000"/>
                  <a:headEnd/>
                  <a:tailEnd/>
                </a:ln>
                <a:effectLst/>
              </p:spPr>
              <p:txBody>
                <a:bodyPr wrap="none" lIns="378000" tIns="0" rIns="27000" bIns="0" anchor="ctr" anchorCtr="0">
                  <a:noAutofit/>
                </a:bodyPr>
                <a:lstStyle/>
                <a:p>
                  <a:pPr marL="65485">
                    <a:spcAft>
                      <a:spcPts val="750"/>
                    </a:spcAft>
                  </a:pPr>
                  <a:endParaRPr lang="en-US" sz="900">
                    <a:solidFill>
                      <a:srgbClr val="3C3C3B"/>
                    </a:solidFill>
                  </a:endParaRPr>
                </a:p>
              </p:txBody>
            </p:sp>
          </p:grpSp>
        </p:grpSp>
        <p:sp>
          <p:nvSpPr>
            <p:cNvPr id="17" name="Ellipse 14">
              <a:extLst>
                <a:ext uri="{FF2B5EF4-FFF2-40B4-BE49-F238E27FC236}">
                  <a16:creationId xmlns:a16="http://schemas.microsoft.com/office/drawing/2014/main" id="{D8A820F8-CF38-9F4B-AF01-D3588C98E3AE}"/>
                </a:ext>
              </a:extLst>
            </p:cNvPr>
            <p:cNvSpPr>
              <a:spLocks/>
            </p:cNvSpPr>
            <p:nvPr/>
          </p:nvSpPr>
          <p:spPr bwMode="gray">
            <a:xfrm>
              <a:off x="8757224" y="1643054"/>
              <a:ext cx="430988" cy="456312"/>
            </a:xfrm>
            <a:prstGeom prst="ellipse">
              <a:avLst/>
            </a:prstGeom>
            <a:solidFill>
              <a:srgbClr val="F37440"/>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3</a:t>
              </a:r>
            </a:p>
          </p:txBody>
        </p:sp>
        <p:sp>
          <p:nvSpPr>
            <p:cNvPr id="18" name="Ellipse 15">
              <a:extLst>
                <a:ext uri="{FF2B5EF4-FFF2-40B4-BE49-F238E27FC236}">
                  <a16:creationId xmlns:a16="http://schemas.microsoft.com/office/drawing/2014/main" id="{587D7E9F-A386-034B-9C5F-F54840C3F19F}"/>
                </a:ext>
              </a:extLst>
            </p:cNvPr>
            <p:cNvSpPr>
              <a:spLocks/>
            </p:cNvSpPr>
            <p:nvPr/>
          </p:nvSpPr>
          <p:spPr bwMode="gray">
            <a:xfrm>
              <a:off x="763190" y="1569454"/>
              <a:ext cx="430988" cy="460338"/>
            </a:xfrm>
            <a:prstGeom prst="ellipse">
              <a:avLst/>
            </a:prstGeom>
            <a:solidFill>
              <a:srgbClr val="F37440"/>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1</a:t>
              </a:r>
            </a:p>
          </p:txBody>
        </p:sp>
        <p:sp>
          <p:nvSpPr>
            <p:cNvPr id="19" name="Ellipse 16">
              <a:extLst>
                <a:ext uri="{FF2B5EF4-FFF2-40B4-BE49-F238E27FC236}">
                  <a16:creationId xmlns:a16="http://schemas.microsoft.com/office/drawing/2014/main" id="{92A3A92C-2134-4E44-9B41-2E169D06CAC7}"/>
                </a:ext>
              </a:extLst>
            </p:cNvPr>
            <p:cNvSpPr>
              <a:spLocks/>
            </p:cNvSpPr>
            <p:nvPr/>
          </p:nvSpPr>
          <p:spPr bwMode="gray">
            <a:xfrm>
              <a:off x="6036347" y="1643051"/>
              <a:ext cx="430988" cy="460338"/>
            </a:xfrm>
            <a:prstGeom prst="ellipse">
              <a:avLst/>
            </a:prstGeom>
            <a:solidFill>
              <a:srgbClr val="F37440"/>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2</a:t>
              </a:r>
            </a:p>
          </p:txBody>
        </p:sp>
      </p:grpSp>
      <p:sp>
        <p:nvSpPr>
          <p:cNvPr id="6" name="Text Placeholder 5">
            <a:extLst>
              <a:ext uri="{FF2B5EF4-FFF2-40B4-BE49-F238E27FC236}">
                <a16:creationId xmlns:a16="http://schemas.microsoft.com/office/drawing/2014/main" id="{33629E14-CE75-C541-A157-D4F433DDE152}"/>
              </a:ext>
            </a:extLst>
          </p:cNvPr>
          <p:cNvSpPr>
            <a:spLocks noGrp="1"/>
          </p:cNvSpPr>
          <p:nvPr>
            <p:ph type="body" sz="quarter" idx="12" hasCustomPrompt="1"/>
          </p:nvPr>
        </p:nvSpPr>
        <p:spPr>
          <a:xfrm>
            <a:off x="804228" y="2514600"/>
            <a:ext cx="2017712" cy="3477807"/>
          </a:xfrm>
          <a:prstGeom prst="rect">
            <a:avLst/>
          </a:prstGeom>
        </p:spPr>
        <p:txBody>
          <a:bodyPr anchor="ctr">
            <a:noAutofit/>
          </a:bodyPr>
          <a:lstStyle>
            <a:lvl1pPr marL="0" indent="0">
              <a:buNone/>
              <a:defRPr sz="2200"/>
            </a:lvl1pPr>
            <a:lvl2pPr marL="457200" indent="0">
              <a:buNone/>
              <a:defRPr/>
            </a:lvl2pPr>
          </a:lstStyle>
          <a:p>
            <a:pPr lvl="0"/>
            <a:r>
              <a:rPr lang="en-US"/>
              <a:t>Understanding consumer problem</a:t>
            </a:r>
          </a:p>
        </p:txBody>
      </p:sp>
      <p:sp>
        <p:nvSpPr>
          <p:cNvPr id="27" name="Text Placeholder 5">
            <a:extLst>
              <a:ext uri="{FF2B5EF4-FFF2-40B4-BE49-F238E27FC236}">
                <a16:creationId xmlns:a16="http://schemas.microsoft.com/office/drawing/2014/main" id="{2CF46F13-64D2-E543-96E3-A4785D998A0B}"/>
              </a:ext>
            </a:extLst>
          </p:cNvPr>
          <p:cNvSpPr>
            <a:spLocks noGrp="1"/>
          </p:cNvSpPr>
          <p:nvPr>
            <p:ph type="body" sz="quarter" idx="13" hasCustomPrompt="1"/>
          </p:nvPr>
        </p:nvSpPr>
        <p:spPr>
          <a:xfrm>
            <a:off x="3267778" y="2623391"/>
            <a:ext cx="2017712" cy="930045"/>
          </a:xfrm>
          <a:prstGeom prst="rect">
            <a:avLst/>
          </a:prstGeom>
        </p:spPr>
        <p:txBody>
          <a:bodyPr anchor="ctr">
            <a:noAutofit/>
          </a:bodyPr>
          <a:lstStyle>
            <a:lvl1pPr marL="0" indent="0">
              <a:buNone/>
              <a:defRPr sz="1600"/>
            </a:lvl1pPr>
            <a:lvl2pPr marL="457200" indent="0">
              <a:buNone/>
              <a:defRPr/>
            </a:lvl2pPr>
          </a:lstStyle>
          <a:p>
            <a:pPr lvl="0"/>
            <a:r>
              <a:rPr lang="en-US"/>
              <a:t>Insert text here</a:t>
            </a:r>
          </a:p>
        </p:txBody>
      </p:sp>
      <p:sp>
        <p:nvSpPr>
          <p:cNvPr id="28" name="Text Placeholder 5">
            <a:extLst>
              <a:ext uri="{FF2B5EF4-FFF2-40B4-BE49-F238E27FC236}">
                <a16:creationId xmlns:a16="http://schemas.microsoft.com/office/drawing/2014/main" id="{47592B82-CEA3-C149-8362-03AEFC66291E}"/>
              </a:ext>
            </a:extLst>
          </p:cNvPr>
          <p:cNvSpPr>
            <a:spLocks noGrp="1"/>
          </p:cNvSpPr>
          <p:nvPr>
            <p:ph type="body" sz="quarter" idx="14" hasCustomPrompt="1"/>
          </p:nvPr>
        </p:nvSpPr>
        <p:spPr>
          <a:xfrm>
            <a:off x="3751313" y="3675380"/>
            <a:ext cx="2017712" cy="1059620"/>
          </a:xfrm>
          <a:prstGeom prst="rect">
            <a:avLst/>
          </a:prstGeom>
        </p:spPr>
        <p:txBody>
          <a:bodyPr anchor="ctr">
            <a:noAutofit/>
          </a:bodyPr>
          <a:lstStyle>
            <a:lvl1pPr marL="0" indent="0">
              <a:buNone/>
              <a:defRPr sz="1600"/>
            </a:lvl1pPr>
            <a:lvl2pPr marL="457200" indent="0">
              <a:buNone/>
              <a:defRPr/>
            </a:lvl2pPr>
          </a:lstStyle>
          <a:p>
            <a:pPr lvl="0"/>
            <a:r>
              <a:rPr lang="en-US"/>
              <a:t>Insert text here</a:t>
            </a:r>
          </a:p>
        </p:txBody>
      </p:sp>
      <p:sp>
        <p:nvSpPr>
          <p:cNvPr id="29" name="Text Placeholder 5">
            <a:extLst>
              <a:ext uri="{FF2B5EF4-FFF2-40B4-BE49-F238E27FC236}">
                <a16:creationId xmlns:a16="http://schemas.microsoft.com/office/drawing/2014/main" id="{9C73CE8A-074D-644F-83F1-43969E0F071F}"/>
              </a:ext>
            </a:extLst>
          </p:cNvPr>
          <p:cNvSpPr>
            <a:spLocks noGrp="1"/>
          </p:cNvSpPr>
          <p:nvPr>
            <p:ph type="body" sz="quarter" idx="15" hasCustomPrompt="1"/>
          </p:nvPr>
        </p:nvSpPr>
        <p:spPr>
          <a:xfrm>
            <a:off x="3267778" y="4896678"/>
            <a:ext cx="2017712" cy="1066488"/>
          </a:xfrm>
          <a:prstGeom prst="rect">
            <a:avLst/>
          </a:prstGeom>
        </p:spPr>
        <p:txBody>
          <a:bodyPr anchor="ctr">
            <a:noAutofit/>
          </a:bodyPr>
          <a:lstStyle>
            <a:lvl1pPr marL="0" indent="0">
              <a:buNone/>
              <a:defRPr sz="1600"/>
            </a:lvl1pPr>
            <a:lvl2pPr marL="457200" indent="0">
              <a:buNone/>
              <a:defRPr/>
            </a:lvl2pPr>
          </a:lstStyle>
          <a:p>
            <a:pPr lvl="0"/>
            <a:r>
              <a:rPr lang="en-US"/>
              <a:t>Insert text here</a:t>
            </a:r>
          </a:p>
        </p:txBody>
      </p:sp>
      <p:sp>
        <p:nvSpPr>
          <p:cNvPr id="30" name="Text Placeholder 5">
            <a:extLst>
              <a:ext uri="{FF2B5EF4-FFF2-40B4-BE49-F238E27FC236}">
                <a16:creationId xmlns:a16="http://schemas.microsoft.com/office/drawing/2014/main" id="{02E44A2B-2AFC-144D-A231-607573288FE5}"/>
              </a:ext>
            </a:extLst>
          </p:cNvPr>
          <p:cNvSpPr>
            <a:spLocks noGrp="1"/>
          </p:cNvSpPr>
          <p:nvPr>
            <p:ph type="body" sz="quarter" idx="16" hasCustomPrompt="1"/>
          </p:nvPr>
        </p:nvSpPr>
        <p:spPr>
          <a:xfrm>
            <a:off x="6161623" y="2514600"/>
            <a:ext cx="1870570" cy="3477807"/>
          </a:xfrm>
          <a:prstGeom prst="rect">
            <a:avLst/>
          </a:prstGeom>
        </p:spPr>
        <p:txBody>
          <a:bodyPr anchor="ctr">
            <a:noAutofit/>
          </a:bodyPr>
          <a:lstStyle>
            <a:lvl1pPr marL="0" indent="0">
              <a:buNone/>
              <a:defRPr sz="2200"/>
            </a:lvl1pPr>
            <a:lvl2pPr marL="457200" indent="0">
              <a:buNone/>
              <a:defRPr/>
            </a:lvl2pPr>
          </a:lstStyle>
          <a:p>
            <a:pPr lvl="0"/>
            <a:r>
              <a:rPr lang="en-US"/>
              <a:t>Evaluate substitution risk</a:t>
            </a:r>
          </a:p>
        </p:txBody>
      </p:sp>
      <p:sp>
        <p:nvSpPr>
          <p:cNvPr id="31" name="Text Placeholder 5">
            <a:extLst>
              <a:ext uri="{FF2B5EF4-FFF2-40B4-BE49-F238E27FC236}">
                <a16:creationId xmlns:a16="http://schemas.microsoft.com/office/drawing/2014/main" id="{113977E0-42D9-AB4D-8D1D-F32E428F4A9C}"/>
              </a:ext>
            </a:extLst>
          </p:cNvPr>
          <p:cNvSpPr>
            <a:spLocks noGrp="1"/>
          </p:cNvSpPr>
          <p:nvPr>
            <p:ph type="body" sz="quarter" idx="17" hasCustomPrompt="1"/>
          </p:nvPr>
        </p:nvSpPr>
        <p:spPr>
          <a:xfrm>
            <a:off x="8763074" y="2514600"/>
            <a:ext cx="1817923" cy="3477807"/>
          </a:xfrm>
          <a:prstGeom prst="rect">
            <a:avLst/>
          </a:prstGeom>
        </p:spPr>
        <p:txBody>
          <a:bodyPr anchor="ctr">
            <a:noAutofit/>
          </a:bodyPr>
          <a:lstStyle>
            <a:lvl1pPr marL="0" indent="0">
              <a:buNone/>
              <a:defRPr sz="2200"/>
            </a:lvl1pPr>
            <a:lvl2pPr marL="457200" indent="0">
              <a:buNone/>
              <a:defRPr/>
            </a:lvl2pPr>
          </a:lstStyle>
          <a:p>
            <a:pPr lvl="0"/>
            <a:r>
              <a:rPr lang="en-US"/>
              <a:t>Analyze dynamic</a:t>
            </a:r>
            <a:br>
              <a:rPr lang="en-US"/>
            </a:br>
            <a:r>
              <a:rPr lang="en-US"/>
              <a:t>and derive strategy</a:t>
            </a:r>
          </a:p>
        </p:txBody>
      </p:sp>
      <p:grpSp>
        <p:nvGrpSpPr>
          <p:cNvPr id="32" name="Gruppieren 17">
            <a:extLst>
              <a:ext uri="{FF2B5EF4-FFF2-40B4-BE49-F238E27FC236}">
                <a16:creationId xmlns:a16="http://schemas.microsoft.com/office/drawing/2014/main" id="{0CCE03E1-21D2-CE46-ADDA-7E097A9E712B}"/>
              </a:ext>
            </a:extLst>
          </p:cNvPr>
          <p:cNvGrpSpPr/>
          <p:nvPr/>
        </p:nvGrpSpPr>
        <p:grpSpPr>
          <a:xfrm>
            <a:off x="586740" y="2221056"/>
            <a:ext cx="10384479" cy="3771352"/>
            <a:chOff x="530475" y="1569454"/>
            <a:chExt cx="11124000" cy="4315046"/>
          </a:xfrm>
        </p:grpSpPr>
        <p:grpSp>
          <p:nvGrpSpPr>
            <p:cNvPr id="33" name="Gruppieren 6">
              <a:extLst>
                <a:ext uri="{FF2B5EF4-FFF2-40B4-BE49-F238E27FC236}">
                  <a16:creationId xmlns:a16="http://schemas.microsoft.com/office/drawing/2014/main" id="{DE370D5A-7DEE-B34A-8AD6-6A255146837E}"/>
                </a:ext>
              </a:extLst>
            </p:cNvPr>
            <p:cNvGrpSpPr>
              <a:grpSpLocks noChangeAspect="1"/>
            </p:cNvGrpSpPr>
            <p:nvPr/>
          </p:nvGrpSpPr>
          <p:grpSpPr>
            <a:xfrm>
              <a:off x="530475" y="1905316"/>
              <a:ext cx="11124000" cy="3979184"/>
              <a:chOff x="540000" y="1834981"/>
              <a:chExt cx="11109600" cy="3974032"/>
            </a:xfrm>
          </p:grpSpPr>
          <p:sp>
            <p:nvSpPr>
              <p:cNvPr id="37" name="Richtungspfeil 7">
                <a:extLst>
                  <a:ext uri="{FF2B5EF4-FFF2-40B4-BE49-F238E27FC236}">
                    <a16:creationId xmlns:a16="http://schemas.microsoft.com/office/drawing/2014/main" id="{6E689A40-2BBD-FC4E-8E63-CDC36F0A3FC9}"/>
                  </a:ext>
                </a:extLst>
              </p:cNvPr>
              <p:cNvSpPr/>
              <p:nvPr/>
            </p:nvSpPr>
            <p:spPr bwMode="gray">
              <a:xfrm>
                <a:off x="540000" y="1834981"/>
                <a:ext cx="2896421" cy="3974032"/>
              </a:xfrm>
              <a:prstGeom prst="homePlate">
                <a:avLst>
                  <a:gd name="adj" fmla="val 23349"/>
                </a:avLst>
              </a:prstGeom>
              <a:noFill/>
              <a:ln w="9525">
                <a:solidFill>
                  <a:schemeClr val="bg1">
                    <a:lumMod val="75000"/>
                  </a:schemeClr>
                </a:solidFill>
                <a:miter lim="800000"/>
                <a:headEnd/>
                <a:tailEnd/>
              </a:ln>
              <a:effectLst/>
            </p:spPr>
            <p:txBody>
              <a:bodyPr lIns="216000" tIns="0" rIns="5400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38" name="Eingekerbter Richtungspfeil 8">
                <a:extLst>
                  <a:ext uri="{FF2B5EF4-FFF2-40B4-BE49-F238E27FC236}">
                    <a16:creationId xmlns:a16="http://schemas.microsoft.com/office/drawing/2014/main" id="{A0965D3C-07B6-074F-843B-6A50CC66A62A}"/>
                  </a:ext>
                </a:extLst>
              </p:cNvPr>
              <p:cNvSpPr/>
              <p:nvPr/>
            </p:nvSpPr>
            <p:spPr bwMode="gray">
              <a:xfrm>
                <a:off x="5809486"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39" name="Eingekerbter Richtungspfeil 9">
                <a:extLst>
                  <a:ext uri="{FF2B5EF4-FFF2-40B4-BE49-F238E27FC236}">
                    <a16:creationId xmlns:a16="http://schemas.microsoft.com/office/drawing/2014/main" id="{0466E6EC-3DAA-1B4A-B1C4-D01CC0B918FC}"/>
                  </a:ext>
                </a:extLst>
              </p:cNvPr>
              <p:cNvSpPr/>
              <p:nvPr/>
            </p:nvSpPr>
            <p:spPr bwMode="gray">
              <a:xfrm>
                <a:off x="8555717"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grpSp>
            <p:nvGrpSpPr>
              <p:cNvPr id="40" name="Gruppieren 10">
                <a:extLst>
                  <a:ext uri="{FF2B5EF4-FFF2-40B4-BE49-F238E27FC236}">
                    <a16:creationId xmlns:a16="http://schemas.microsoft.com/office/drawing/2014/main" id="{0C4561AE-A16B-AD48-BF9A-AB0F42EAE4DB}"/>
                  </a:ext>
                </a:extLst>
              </p:cNvPr>
              <p:cNvGrpSpPr/>
              <p:nvPr/>
            </p:nvGrpSpPr>
            <p:grpSpPr>
              <a:xfrm>
                <a:off x="3075408" y="1834981"/>
                <a:ext cx="3089642" cy="3974031"/>
                <a:chOff x="3075408" y="1834982"/>
                <a:chExt cx="3089642" cy="3974031"/>
              </a:xfrm>
              <a:noFill/>
            </p:grpSpPr>
            <p:sp>
              <p:nvSpPr>
                <p:cNvPr id="41" name="Parallelogramm 11">
                  <a:extLst>
                    <a:ext uri="{FF2B5EF4-FFF2-40B4-BE49-F238E27FC236}">
                      <a16:creationId xmlns:a16="http://schemas.microsoft.com/office/drawing/2014/main" id="{3C0E8A5E-459D-8F43-99E7-1CD26641D1EF}"/>
                    </a:ext>
                  </a:extLst>
                </p:cNvPr>
                <p:cNvSpPr/>
                <p:nvPr/>
              </p:nvSpPr>
              <p:spPr bwMode="gray">
                <a:xfrm flipH="1">
                  <a:off x="3075408" y="1834982"/>
                  <a:ext cx="2824282" cy="1175071"/>
                </a:xfrm>
                <a:custGeom>
                  <a:avLst/>
                  <a:gdLst>
                    <a:gd name="connsiteX0" fmla="*/ 0 w 2762381"/>
                    <a:gd name="connsiteY0" fmla="*/ 1237579 h 1237579"/>
                    <a:gd name="connsiteX1" fmla="*/ 436135 w 2762381"/>
                    <a:gd name="connsiteY1" fmla="*/ 0 h 1237579"/>
                    <a:gd name="connsiteX2" fmla="*/ 2762381 w 2762381"/>
                    <a:gd name="connsiteY2" fmla="*/ 0 h 1237579"/>
                    <a:gd name="connsiteX3" fmla="*/ 2326246 w 2762381"/>
                    <a:gd name="connsiteY3" fmla="*/ 1237579 h 1237579"/>
                    <a:gd name="connsiteX4" fmla="*/ 0 w 2762381"/>
                    <a:gd name="connsiteY4" fmla="*/ 1237579 h 1237579"/>
                    <a:gd name="connsiteX0" fmla="*/ 0 w 2762381"/>
                    <a:gd name="connsiteY0" fmla="*/ 1237579 h 1237579"/>
                    <a:gd name="connsiteX1" fmla="*/ 436135 w 2762381"/>
                    <a:gd name="connsiteY1" fmla="*/ 0 h 1237579"/>
                    <a:gd name="connsiteX2" fmla="*/ 2762381 w 2762381"/>
                    <a:gd name="connsiteY2" fmla="*/ 0 h 1237579"/>
                    <a:gd name="connsiteX3" fmla="*/ 2372741 w 2762381"/>
                    <a:gd name="connsiteY3" fmla="*/ 1237579 h 1237579"/>
                    <a:gd name="connsiteX4" fmla="*/ 0 w 2762381"/>
                    <a:gd name="connsiteY4" fmla="*/ 1237579 h 1237579"/>
                    <a:gd name="connsiteX0" fmla="*/ 0 w 2824374"/>
                    <a:gd name="connsiteY0" fmla="*/ 1237579 h 1237579"/>
                    <a:gd name="connsiteX1" fmla="*/ 498128 w 2824374"/>
                    <a:gd name="connsiteY1" fmla="*/ 0 h 1237579"/>
                    <a:gd name="connsiteX2" fmla="*/ 2824374 w 2824374"/>
                    <a:gd name="connsiteY2" fmla="*/ 0 h 1237579"/>
                    <a:gd name="connsiteX3" fmla="*/ 2434734 w 2824374"/>
                    <a:gd name="connsiteY3" fmla="*/ 1237579 h 1237579"/>
                    <a:gd name="connsiteX4" fmla="*/ 0 w 2824374"/>
                    <a:gd name="connsiteY4" fmla="*/ 1237579 h 1237579"/>
                    <a:gd name="connsiteX0" fmla="*/ 0 w 2824374"/>
                    <a:gd name="connsiteY0" fmla="*/ 1237579 h 1237579"/>
                    <a:gd name="connsiteX1" fmla="*/ 384474 w 2824374"/>
                    <a:gd name="connsiteY1" fmla="*/ 5166 h 1237579"/>
                    <a:gd name="connsiteX2" fmla="*/ 2824374 w 2824374"/>
                    <a:gd name="connsiteY2" fmla="*/ 0 h 1237579"/>
                    <a:gd name="connsiteX3" fmla="*/ 2434734 w 2824374"/>
                    <a:gd name="connsiteY3" fmla="*/ 1237579 h 1237579"/>
                    <a:gd name="connsiteX4" fmla="*/ 0 w 2824374"/>
                    <a:gd name="connsiteY4" fmla="*/ 1237579 h 123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4374" h="1237579">
                      <a:moveTo>
                        <a:pt x="0" y="1237579"/>
                      </a:moveTo>
                      <a:lnTo>
                        <a:pt x="384474" y="5166"/>
                      </a:lnTo>
                      <a:lnTo>
                        <a:pt x="2824374" y="0"/>
                      </a:lnTo>
                      <a:lnTo>
                        <a:pt x="2434734" y="1237579"/>
                      </a:lnTo>
                      <a:lnTo>
                        <a:pt x="0" y="1237579"/>
                      </a:lnTo>
                      <a:close/>
                    </a:path>
                  </a:pathLst>
                </a:custGeom>
                <a:grpFill/>
                <a:ln w="9525">
                  <a:solidFill>
                    <a:schemeClr val="bg1">
                      <a:lumMod val="75000"/>
                    </a:schemeClr>
                  </a:solidFill>
                  <a:miter lim="800000"/>
                  <a:headEnd/>
                  <a:tailEnd/>
                </a:ln>
                <a:effectLst/>
              </p:spPr>
              <p:txBody>
                <a:bodyPr lIns="432000" tIns="0" rIns="0" bIns="0" anchor="ctr" anchorCtr="0">
                  <a:noAutofit/>
                </a:bodyPr>
                <a:lstStyle/>
                <a:p>
                  <a:pPr>
                    <a:spcBef>
                      <a:spcPct val="50000"/>
                    </a:spcBef>
                    <a:spcAft>
                      <a:spcPts val="750"/>
                    </a:spcAft>
                  </a:pPr>
                  <a:endParaRPr lang="en-US" sz="900">
                    <a:solidFill>
                      <a:srgbClr val="3C3C3B"/>
                    </a:solidFill>
                  </a:endParaRPr>
                </a:p>
              </p:txBody>
            </p:sp>
            <p:sp>
              <p:nvSpPr>
                <p:cNvPr id="42" name="Parallelogramm 12">
                  <a:extLst>
                    <a:ext uri="{FF2B5EF4-FFF2-40B4-BE49-F238E27FC236}">
                      <a16:creationId xmlns:a16="http://schemas.microsoft.com/office/drawing/2014/main" id="{EF3FA792-D581-4147-BDB9-2C40CEFBDA24}"/>
                    </a:ext>
                  </a:extLst>
                </p:cNvPr>
                <p:cNvSpPr/>
                <p:nvPr/>
              </p:nvSpPr>
              <p:spPr bwMode="gray">
                <a:xfrm>
                  <a:off x="3080574" y="4511538"/>
                  <a:ext cx="2865608" cy="1297475"/>
                </a:xfrm>
                <a:custGeom>
                  <a:avLst/>
                  <a:gdLst>
                    <a:gd name="connsiteX0" fmla="*/ 0 w 2762381"/>
                    <a:gd name="connsiteY0" fmla="*/ 1366493 h 1366493"/>
                    <a:gd name="connsiteX1" fmla="*/ 48156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762381"/>
                    <a:gd name="connsiteY0" fmla="*/ 1366493 h 1366493"/>
                    <a:gd name="connsiteX1" fmla="*/ 29558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891533"/>
                    <a:gd name="connsiteY0" fmla="*/ 1361327 h 1366493"/>
                    <a:gd name="connsiteX1" fmla="*/ 424738 w 2891533"/>
                    <a:gd name="connsiteY1" fmla="*/ 0 h 1366493"/>
                    <a:gd name="connsiteX2" fmla="*/ 2891533 w 2891533"/>
                    <a:gd name="connsiteY2" fmla="*/ 0 h 1366493"/>
                    <a:gd name="connsiteX3" fmla="*/ 2409967 w 2891533"/>
                    <a:gd name="connsiteY3" fmla="*/ 1366493 h 1366493"/>
                    <a:gd name="connsiteX4" fmla="*/ 0 w 2891533"/>
                    <a:gd name="connsiteY4" fmla="*/ 1361327 h 1366493"/>
                    <a:gd name="connsiteX0" fmla="*/ 0 w 2891533"/>
                    <a:gd name="connsiteY0" fmla="*/ 1361327 h 1366493"/>
                    <a:gd name="connsiteX1" fmla="*/ 424738 w 2891533"/>
                    <a:gd name="connsiteY1" fmla="*/ 0 h 1366493"/>
                    <a:gd name="connsiteX2" fmla="*/ 2891533 w 2891533"/>
                    <a:gd name="connsiteY2" fmla="*/ 0 h 1366493"/>
                    <a:gd name="connsiteX3" fmla="*/ 2435797 w 2891533"/>
                    <a:gd name="connsiteY3" fmla="*/ 1366493 h 1366493"/>
                    <a:gd name="connsiteX4" fmla="*/ 0 w 2891533"/>
                    <a:gd name="connsiteY4" fmla="*/ 1361327 h 1366493"/>
                    <a:gd name="connsiteX0" fmla="*/ 0 w 2865702"/>
                    <a:gd name="connsiteY0" fmla="*/ 1361327 h 1366493"/>
                    <a:gd name="connsiteX1" fmla="*/ 424738 w 2865702"/>
                    <a:gd name="connsiteY1" fmla="*/ 0 h 1366493"/>
                    <a:gd name="connsiteX2" fmla="*/ 2865702 w 2865702"/>
                    <a:gd name="connsiteY2" fmla="*/ 0 h 1366493"/>
                    <a:gd name="connsiteX3" fmla="*/ 2435797 w 2865702"/>
                    <a:gd name="connsiteY3" fmla="*/ 1366493 h 1366493"/>
                    <a:gd name="connsiteX4" fmla="*/ 0 w 2865702"/>
                    <a:gd name="connsiteY4" fmla="*/ 1361327 h 13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702" h="1366493">
                      <a:moveTo>
                        <a:pt x="0" y="1361327"/>
                      </a:moveTo>
                      <a:lnTo>
                        <a:pt x="424738" y="0"/>
                      </a:lnTo>
                      <a:lnTo>
                        <a:pt x="2865702" y="0"/>
                      </a:lnTo>
                      <a:lnTo>
                        <a:pt x="2435797" y="1366493"/>
                      </a:lnTo>
                      <a:lnTo>
                        <a:pt x="0" y="1361327"/>
                      </a:lnTo>
                      <a:close/>
                    </a:path>
                  </a:pathLst>
                </a:custGeom>
                <a:grpFill/>
                <a:ln w="9525">
                  <a:solidFill>
                    <a:schemeClr val="bg1">
                      <a:lumMod val="75000"/>
                    </a:schemeClr>
                  </a:solidFill>
                  <a:miter lim="800000"/>
                  <a:headEnd/>
                  <a:tailEnd/>
                </a:ln>
                <a:effectLst/>
              </p:spPr>
              <p:txBody>
                <a:bodyPr lIns="432000" tIns="0" rIns="54000" bIns="0" anchor="ctr" anchorCtr="0">
                  <a:noAutofit/>
                </a:bodyPr>
                <a:lstStyle/>
                <a:p>
                  <a:pPr>
                    <a:spcBef>
                      <a:spcPct val="50000"/>
                    </a:spcBef>
                    <a:spcAft>
                      <a:spcPts val="750"/>
                    </a:spcAft>
                  </a:pPr>
                  <a:endParaRPr lang="en-US" sz="900">
                    <a:solidFill>
                      <a:srgbClr val="3C3C3B"/>
                    </a:solidFill>
                  </a:endParaRPr>
                </a:p>
              </p:txBody>
            </p:sp>
            <p:sp>
              <p:nvSpPr>
                <p:cNvPr id="43" name="Eingekerbter Richtungspfeil 13">
                  <a:extLst>
                    <a:ext uri="{FF2B5EF4-FFF2-40B4-BE49-F238E27FC236}">
                      <a16:creationId xmlns:a16="http://schemas.microsoft.com/office/drawing/2014/main" id="{1DE4D08B-0D3B-F044-9FF1-120893F7DFDD}"/>
                    </a:ext>
                  </a:extLst>
                </p:cNvPr>
                <p:cNvSpPr/>
                <p:nvPr/>
              </p:nvSpPr>
              <p:spPr bwMode="gray">
                <a:xfrm>
                  <a:off x="3527720" y="3194800"/>
                  <a:ext cx="2637330" cy="1177396"/>
                </a:xfrm>
                <a:custGeom>
                  <a:avLst/>
                  <a:gdLst>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214027 w 2570257"/>
                    <a:gd name="connsiteY5" fmla="*/ 618790 h 1237579"/>
                    <a:gd name="connsiteX6" fmla="*/ 0 w 2570257"/>
                    <a:gd name="connsiteY6" fmla="*/ 0 h 1237579"/>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188196 w 2570257"/>
                    <a:gd name="connsiteY5" fmla="*/ 660119 h 1237579"/>
                    <a:gd name="connsiteX6" fmla="*/ 0 w 2570257"/>
                    <a:gd name="connsiteY6" fmla="*/ 0 h 1237579"/>
                    <a:gd name="connsiteX0" fmla="*/ 0 w 2580589"/>
                    <a:gd name="connsiteY0" fmla="*/ 5166 h 1237579"/>
                    <a:gd name="connsiteX1" fmla="*/ 2366562 w 2580589"/>
                    <a:gd name="connsiteY1" fmla="*/ 0 h 1237579"/>
                    <a:gd name="connsiteX2" fmla="*/ 2580589 w 2580589"/>
                    <a:gd name="connsiteY2" fmla="*/ 618790 h 1237579"/>
                    <a:gd name="connsiteX3" fmla="*/ 2366562 w 2580589"/>
                    <a:gd name="connsiteY3" fmla="*/ 1237579 h 1237579"/>
                    <a:gd name="connsiteX4" fmla="*/ 10332 w 2580589"/>
                    <a:gd name="connsiteY4" fmla="*/ 1237579 h 1237579"/>
                    <a:gd name="connsiteX5" fmla="*/ 198528 w 2580589"/>
                    <a:gd name="connsiteY5" fmla="*/ 660119 h 1237579"/>
                    <a:gd name="connsiteX6" fmla="*/ 0 w 2580589"/>
                    <a:gd name="connsiteY6" fmla="*/ 5166 h 1237579"/>
                    <a:gd name="connsiteX0" fmla="*/ 0 w 2580589"/>
                    <a:gd name="connsiteY0" fmla="*/ 5166 h 1237579"/>
                    <a:gd name="connsiteX1" fmla="*/ 2366562 w 2580589"/>
                    <a:gd name="connsiteY1" fmla="*/ 0 h 1237579"/>
                    <a:gd name="connsiteX2" fmla="*/ 2434517 w 2580589"/>
                    <a:gd name="connsiteY2" fmla="*/ 12066 h 1237579"/>
                    <a:gd name="connsiteX3" fmla="*/ 2580589 w 2580589"/>
                    <a:gd name="connsiteY3" fmla="*/ 618790 h 1237579"/>
                    <a:gd name="connsiteX4" fmla="*/ 2366562 w 2580589"/>
                    <a:gd name="connsiteY4" fmla="*/ 1237579 h 1237579"/>
                    <a:gd name="connsiteX5" fmla="*/ 10332 w 2580589"/>
                    <a:gd name="connsiteY5" fmla="*/ 1237579 h 1237579"/>
                    <a:gd name="connsiteX6" fmla="*/ 198528 w 2580589"/>
                    <a:gd name="connsiteY6" fmla="*/ 660119 h 1237579"/>
                    <a:gd name="connsiteX7" fmla="*/ 0 w 2580589"/>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366562 w 2637416"/>
                    <a:gd name="connsiteY4" fmla="*/ 1237579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464718 w 2637416"/>
                    <a:gd name="connsiteY4" fmla="*/ 1232413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0 h 1232413"/>
                    <a:gd name="connsiteX1" fmla="*/ 2434517 w 2637416"/>
                    <a:gd name="connsiteY1" fmla="*/ 6900 h 1232413"/>
                    <a:gd name="connsiteX2" fmla="*/ 2637416 w 2637416"/>
                    <a:gd name="connsiteY2" fmla="*/ 644621 h 1232413"/>
                    <a:gd name="connsiteX3" fmla="*/ 2464718 w 2637416"/>
                    <a:gd name="connsiteY3" fmla="*/ 1227247 h 1232413"/>
                    <a:gd name="connsiteX4" fmla="*/ 10332 w 2637416"/>
                    <a:gd name="connsiteY4" fmla="*/ 1232413 h 1232413"/>
                    <a:gd name="connsiteX5" fmla="*/ 198528 w 2637416"/>
                    <a:gd name="connsiteY5" fmla="*/ 654953 h 1232413"/>
                    <a:gd name="connsiteX6" fmla="*/ 0 w 2637416"/>
                    <a:gd name="connsiteY6" fmla="*/ 0 h 1232413"/>
                    <a:gd name="connsiteX0" fmla="*/ 0 w 2637416"/>
                    <a:gd name="connsiteY0" fmla="*/ 14871 h 1247284"/>
                    <a:gd name="connsiteX1" fmla="*/ 2430888 w 2637416"/>
                    <a:gd name="connsiteY1" fmla="*/ 0 h 1247284"/>
                    <a:gd name="connsiteX2" fmla="*/ 2637416 w 2637416"/>
                    <a:gd name="connsiteY2" fmla="*/ 659492 h 1247284"/>
                    <a:gd name="connsiteX3" fmla="*/ 2464718 w 2637416"/>
                    <a:gd name="connsiteY3" fmla="*/ 1242118 h 1247284"/>
                    <a:gd name="connsiteX4" fmla="*/ 10332 w 2637416"/>
                    <a:gd name="connsiteY4" fmla="*/ 1247284 h 1247284"/>
                    <a:gd name="connsiteX5" fmla="*/ 198528 w 2637416"/>
                    <a:gd name="connsiteY5" fmla="*/ 669824 h 1247284"/>
                    <a:gd name="connsiteX6" fmla="*/ 0 w 2637416"/>
                    <a:gd name="connsiteY6" fmla="*/ 14871 h 1247284"/>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10332 w 2637416"/>
                    <a:gd name="connsiteY4" fmla="*/ 1240027 h 1240027"/>
                    <a:gd name="connsiteX5" fmla="*/ 198528 w 2637416"/>
                    <a:gd name="connsiteY5" fmla="*/ 662567 h 1240027"/>
                    <a:gd name="connsiteX6" fmla="*/ 0 w 2637416"/>
                    <a:gd name="connsiteY6" fmla="*/ 7614 h 1240027"/>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21218 w 2637416"/>
                    <a:gd name="connsiteY4" fmla="*/ 1240027 h 1240027"/>
                    <a:gd name="connsiteX5" fmla="*/ 198528 w 2637416"/>
                    <a:gd name="connsiteY5" fmla="*/ 662567 h 1240027"/>
                    <a:gd name="connsiteX6" fmla="*/ 0 w 2637416"/>
                    <a:gd name="connsiteY6" fmla="*/ 7614 h 124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416" h="1240027">
                      <a:moveTo>
                        <a:pt x="0" y="7614"/>
                      </a:moveTo>
                      <a:lnTo>
                        <a:pt x="2434517" y="0"/>
                      </a:lnTo>
                      <a:lnTo>
                        <a:pt x="2637416" y="652235"/>
                      </a:lnTo>
                      <a:lnTo>
                        <a:pt x="2464718" y="1234861"/>
                      </a:lnTo>
                      <a:lnTo>
                        <a:pt x="21218" y="1240027"/>
                      </a:lnTo>
                      <a:lnTo>
                        <a:pt x="198528" y="662567"/>
                      </a:lnTo>
                      <a:lnTo>
                        <a:pt x="0" y="7614"/>
                      </a:lnTo>
                      <a:close/>
                    </a:path>
                  </a:pathLst>
                </a:custGeom>
                <a:grpFill/>
                <a:ln w="9525">
                  <a:solidFill>
                    <a:schemeClr val="bg1">
                      <a:lumMod val="75000"/>
                    </a:schemeClr>
                  </a:solidFill>
                  <a:miter lim="800000"/>
                  <a:headEnd/>
                  <a:tailEnd/>
                </a:ln>
                <a:effectLst/>
              </p:spPr>
              <p:txBody>
                <a:bodyPr wrap="none" lIns="378000" tIns="0" rIns="27000" bIns="0" anchor="ctr" anchorCtr="0">
                  <a:noAutofit/>
                </a:bodyPr>
                <a:lstStyle/>
                <a:p>
                  <a:pPr marL="65485">
                    <a:spcAft>
                      <a:spcPts val="750"/>
                    </a:spcAft>
                  </a:pPr>
                  <a:endParaRPr lang="en-US" sz="900">
                    <a:solidFill>
                      <a:srgbClr val="3C3C3B"/>
                    </a:solidFill>
                  </a:endParaRPr>
                </a:p>
              </p:txBody>
            </p:sp>
          </p:grpSp>
        </p:grpSp>
        <p:sp>
          <p:nvSpPr>
            <p:cNvPr id="34" name="Ellipse 14">
              <a:extLst>
                <a:ext uri="{FF2B5EF4-FFF2-40B4-BE49-F238E27FC236}">
                  <a16:creationId xmlns:a16="http://schemas.microsoft.com/office/drawing/2014/main" id="{E08D18FE-951C-1945-9A34-1E434154126B}"/>
                </a:ext>
              </a:extLst>
            </p:cNvPr>
            <p:cNvSpPr>
              <a:spLocks/>
            </p:cNvSpPr>
            <p:nvPr/>
          </p:nvSpPr>
          <p:spPr bwMode="gray">
            <a:xfrm>
              <a:off x="8757224" y="1643054"/>
              <a:ext cx="430988" cy="456312"/>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3</a:t>
              </a:r>
            </a:p>
          </p:txBody>
        </p:sp>
        <p:sp>
          <p:nvSpPr>
            <p:cNvPr id="35" name="Ellipse 15">
              <a:extLst>
                <a:ext uri="{FF2B5EF4-FFF2-40B4-BE49-F238E27FC236}">
                  <a16:creationId xmlns:a16="http://schemas.microsoft.com/office/drawing/2014/main" id="{7BC941A7-4321-444F-AD44-7B9A7622B03B}"/>
                </a:ext>
              </a:extLst>
            </p:cNvPr>
            <p:cNvSpPr>
              <a:spLocks/>
            </p:cNvSpPr>
            <p:nvPr/>
          </p:nvSpPr>
          <p:spPr bwMode="gray">
            <a:xfrm>
              <a:off x="763190" y="1569454"/>
              <a:ext cx="430988" cy="460338"/>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1</a:t>
              </a:r>
            </a:p>
          </p:txBody>
        </p:sp>
        <p:sp>
          <p:nvSpPr>
            <p:cNvPr id="36" name="Ellipse 16">
              <a:extLst>
                <a:ext uri="{FF2B5EF4-FFF2-40B4-BE49-F238E27FC236}">
                  <a16:creationId xmlns:a16="http://schemas.microsoft.com/office/drawing/2014/main" id="{B0B07274-5038-8D4A-88DA-309F39455D57}"/>
                </a:ext>
              </a:extLst>
            </p:cNvPr>
            <p:cNvSpPr>
              <a:spLocks/>
            </p:cNvSpPr>
            <p:nvPr/>
          </p:nvSpPr>
          <p:spPr bwMode="gray">
            <a:xfrm>
              <a:off x="6036347" y="1643051"/>
              <a:ext cx="430988" cy="460338"/>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2</a:t>
              </a:r>
            </a:p>
          </p:txBody>
        </p:sp>
      </p:grpSp>
      <p:grpSp>
        <p:nvGrpSpPr>
          <p:cNvPr id="44" name="Gruppieren 17">
            <a:extLst>
              <a:ext uri="{FF2B5EF4-FFF2-40B4-BE49-F238E27FC236}">
                <a16:creationId xmlns:a16="http://schemas.microsoft.com/office/drawing/2014/main" id="{5582B261-BB0E-DD4E-B961-0253F9CD9E4D}"/>
              </a:ext>
            </a:extLst>
          </p:cNvPr>
          <p:cNvGrpSpPr/>
          <p:nvPr userDrawn="1"/>
        </p:nvGrpSpPr>
        <p:grpSpPr>
          <a:xfrm>
            <a:off x="586740" y="2221056"/>
            <a:ext cx="10384479" cy="3771352"/>
            <a:chOff x="530475" y="1569454"/>
            <a:chExt cx="11124000" cy="4315046"/>
          </a:xfrm>
        </p:grpSpPr>
        <p:grpSp>
          <p:nvGrpSpPr>
            <p:cNvPr id="45" name="Gruppieren 6">
              <a:extLst>
                <a:ext uri="{FF2B5EF4-FFF2-40B4-BE49-F238E27FC236}">
                  <a16:creationId xmlns:a16="http://schemas.microsoft.com/office/drawing/2014/main" id="{A93290D1-D26C-5F42-92A0-CDA844E3D983}"/>
                </a:ext>
              </a:extLst>
            </p:cNvPr>
            <p:cNvGrpSpPr>
              <a:grpSpLocks noChangeAspect="1"/>
            </p:cNvGrpSpPr>
            <p:nvPr/>
          </p:nvGrpSpPr>
          <p:grpSpPr>
            <a:xfrm>
              <a:off x="530475" y="1905316"/>
              <a:ext cx="11124000" cy="3979184"/>
              <a:chOff x="540000" y="1834981"/>
              <a:chExt cx="11109600" cy="3974032"/>
            </a:xfrm>
          </p:grpSpPr>
          <p:sp>
            <p:nvSpPr>
              <p:cNvPr id="49" name="Richtungspfeil 7">
                <a:extLst>
                  <a:ext uri="{FF2B5EF4-FFF2-40B4-BE49-F238E27FC236}">
                    <a16:creationId xmlns:a16="http://schemas.microsoft.com/office/drawing/2014/main" id="{757B9701-7A83-9642-9B6B-E631AA863C69}"/>
                  </a:ext>
                </a:extLst>
              </p:cNvPr>
              <p:cNvSpPr/>
              <p:nvPr userDrawn="1"/>
            </p:nvSpPr>
            <p:spPr bwMode="gray">
              <a:xfrm>
                <a:off x="540000" y="1834981"/>
                <a:ext cx="2896421" cy="3974032"/>
              </a:xfrm>
              <a:prstGeom prst="homePlate">
                <a:avLst>
                  <a:gd name="adj" fmla="val 23349"/>
                </a:avLst>
              </a:prstGeom>
              <a:noFill/>
              <a:ln w="9525">
                <a:solidFill>
                  <a:schemeClr val="bg1">
                    <a:lumMod val="75000"/>
                  </a:schemeClr>
                </a:solidFill>
                <a:miter lim="800000"/>
                <a:headEnd/>
                <a:tailEnd/>
              </a:ln>
              <a:effectLst/>
            </p:spPr>
            <p:txBody>
              <a:bodyPr lIns="216000" tIns="0" rIns="5400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50" name="Eingekerbter Richtungspfeil 8">
                <a:extLst>
                  <a:ext uri="{FF2B5EF4-FFF2-40B4-BE49-F238E27FC236}">
                    <a16:creationId xmlns:a16="http://schemas.microsoft.com/office/drawing/2014/main" id="{D90AE889-91D5-6C4B-B9E7-D774D2021C4F}"/>
                  </a:ext>
                </a:extLst>
              </p:cNvPr>
              <p:cNvSpPr/>
              <p:nvPr/>
            </p:nvSpPr>
            <p:spPr bwMode="gray">
              <a:xfrm>
                <a:off x="5809486"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sp>
            <p:nvSpPr>
              <p:cNvPr id="51" name="Eingekerbter Richtungspfeil 9">
                <a:extLst>
                  <a:ext uri="{FF2B5EF4-FFF2-40B4-BE49-F238E27FC236}">
                    <a16:creationId xmlns:a16="http://schemas.microsoft.com/office/drawing/2014/main" id="{DE68DB2E-21BE-5F48-9502-137EBB20D8AA}"/>
                  </a:ext>
                </a:extLst>
              </p:cNvPr>
              <p:cNvSpPr/>
              <p:nvPr/>
            </p:nvSpPr>
            <p:spPr bwMode="gray">
              <a:xfrm>
                <a:off x="8555717" y="1836000"/>
                <a:ext cx="3093883" cy="3973013"/>
              </a:xfrm>
              <a:prstGeom prst="chevron">
                <a:avLst>
                  <a:gd name="adj" fmla="val 21007"/>
                </a:avLst>
              </a:prstGeom>
              <a:noFill/>
              <a:ln w="9525">
                <a:solidFill>
                  <a:schemeClr val="bg1">
                    <a:lumMod val="75000"/>
                  </a:schemeClr>
                </a:solidFill>
                <a:miter lim="800000"/>
                <a:headEnd/>
                <a:tailEnd/>
              </a:ln>
              <a:effectLst/>
            </p:spPr>
            <p:txBody>
              <a:bodyPr wrap="none" lIns="135000" tIns="0" rIns="0" bIns="0" anchor="ctr" anchorCtr="0">
                <a:noAutofit/>
              </a:bodyPr>
              <a:lstStyle/>
              <a:p>
                <a:pPr>
                  <a:lnSpc>
                    <a:spcPct val="80000"/>
                  </a:lnSpc>
                  <a:spcAft>
                    <a:spcPts val="750"/>
                  </a:spcAft>
                  <a:buClr>
                    <a:srgbClr val="969696"/>
                  </a:buClr>
                  <a:defRPr/>
                </a:pPr>
                <a:endParaRPr lang="en-US" sz="1500" b="1">
                  <a:solidFill>
                    <a:srgbClr val="3C3C3B"/>
                  </a:solidFill>
                </a:endParaRPr>
              </a:p>
            </p:txBody>
          </p:sp>
          <p:grpSp>
            <p:nvGrpSpPr>
              <p:cNvPr id="52" name="Gruppieren 10">
                <a:extLst>
                  <a:ext uri="{FF2B5EF4-FFF2-40B4-BE49-F238E27FC236}">
                    <a16:creationId xmlns:a16="http://schemas.microsoft.com/office/drawing/2014/main" id="{57E2BDF8-C034-E24B-BCF0-56CFB9809610}"/>
                  </a:ext>
                </a:extLst>
              </p:cNvPr>
              <p:cNvGrpSpPr/>
              <p:nvPr userDrawn="1"/>
            </p:nvGrpSpPr>
            <p:grpSpPr>
              <a:xfrm>
                <a:off x="3075408" y="1834981"/>
                <a:ext cx="3089642" cy="3974031"/>
                <a:chOff x="3075408" y="1834982"/>
                <a:chExt cx="3089642" cy="3974031"/>
              </a:xfrm>
              <a:noFill/>
            </p:grpSpPr>
            <p:sp>
              <p:nvSpPr>
                <p:cNvPr id="53" name="Parallelogramm 11">
                  <a:extLst>
                    <a:ext uri="{FF2B5EF4-FFF2-40B4-BE49-F238E27FC236}">
                      <a16:creationId xmlns:a16="http://schemas.microsoft.com/office/drawing/2014/main" id="{2C0D4451-0EE4-F144-BCE8-68F5018B3440}"/>
                    </a:ext>
                  </a:extLst>
                </p:cNvPr>
                <p:cNvSpPr/>
                <p:nvPr userDrawn="1"/>
              </p:nvSpPr>
              <p:spPr bwMode="gray">
                <a:xfrm flipH="1">
                  <a:off x="3075408" y="1834982"/>
                  <a:ext cx="2824282" cy="1175071"/>
                </a:xfrm>
                <a:custGeom>
                  <a:avLst/>
                  <a:gdLst>
                    <a:gd name="connsiteX0" fmla="*/ 0 w 2762381"/>
                    <a:gd name="connsiteY0" fmla="*/ 1237579 h 1237579"/>
                    <a:gd name="connsiteX1" fmla="*/ 436135 w 2762381"/>
                    <a:gd name="connsiteY1" fmla="*/ 0 h 1237579"/>
                    <a:gd name="connsiteX2" fmla="*/ 2762381 w 2762381"/>
                    <a:gd name="connsiteY2" fmla="*/ 0 h 1237579"/>
                    <a:gd name="connsiteX3" fmla="*/ 2326246 w 2762381"/>
                    <a:gd name="connsiteY3" fmla="*/ 1237579 h 1237579"/>
                    <a:gd name="connsiteX4" fmla="*/ 0 w 2762381"/>
                    <a:gd name="connsiteY4" fmla="*/ 1237579 h 1237579"/>
                    <a:gd name="connsiteX0" fmla="*/ 0 w 2762381"/>
                    <a:gd name="connsiteY0" fmla="*/ 1237579 h 1237579"/>
                    <a:gd name="connsiteX1" fmla="*/ 436135 w 2762381"/>
                    <a:gd name="connsiteY1" fmla="*/ 0 h 1237579"/>
                    <a:gd name="connsiteX2" fmla="*/ 2762381 w 2762381"/>
                    <a:gd name="connsiteY2" fmla="*/ 0 h 1237579"/>
                    <a:gd name="connsiteX3" fmla="*/ 2372741 w 2762381"/>
                    <a:gd name="connsiteY3" fmla="*/ 1237579 h 1237579"/>
                    <a:gd name="connsiteX4" fmla="*/ 0 w 2762381"/>
                    <a:gd name="connsiteY4" fmla="*/ 1237579 h 1237579"/>
                    <a:gd name="connsiteX0" fmla="*/ 0 w 2824374"/>
                    <a:gd name="connsiteY0" fmla="*/ 1237579 h 1237579"/>
                    <a:gd name="connsiteX1" fmla="*/ 498128 w 2824374"/>
                    <a:gd name="connsiteY1" fmla="*/ 0 h 1237579"/>
                    <a:gd name="connsiteX2" fmla="*/ 2824374 w 2824374"/>
                    <a:gd name="connsiteY2" fmla="*/ 0 h 1237579"/>
                    <a:gd name="connsiteX3" fmla="*/ 2434734 w 2824374"/>
                    <a:gd name="connsiteY3" fmla="*/ 1237579 h 1237579"/>
                    <a:gd name="connsiteX4" fmla="*/ 0 w 2824374"/>
                    <a:gd name="connsiteY4" fmla="*/ 1237579 h 1237579"/>
                    <a:gd name="connsiteX0" fmla="*/ 0 w 2824374"/>
                    <a:gd name="connsiteY0" fmla="*/ 1237579 h 1237579"/>
                    <a:gd name="connsiteX1" fmla="*/ 384474 w 2824374"/>
                    <a:gd name="connsiteY1" fmla="*/ 5166 h 1237579"/>
                    <a:gd name="connsiteX2" fmla="*/ 2824374 w 2824374"/>
                    <a:gd name="connsiteY2" fmla="*/ 0 h 1237579"/>
                    <a:gd name="connsiteX3" fmla="*/ 2434734 w 2824374"/>
                    <a:gd name="connsiteY3" fmla="*/ 1237579 h 1237579"/>
                    <a:gd name="connsiteX4" fmla="*/ 0 w 2824374"/>
                    <a:gd name="connsiteY4" fmla="*/ 1237579 h 123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4374" h="1237579">
                      <a:moveTo>
                        <a:pt x="0" y="1237579"/>
                      </a:moveTo>
                      <a:lnTo>
                        <a:pt x="384474" y="5166"/>
                      </a:lnTo>
                      <a:lnTo>
                        <a:pt x="2824374" y="0"/>
                      </a:lnTo>
                      <a:lnTo>
                        <a:pt x="2434734" y="1237579"/>
                      </a:lnTo>
                      <a:lnTo>
                        <a:pt x="0" y="1237579"/>
                      </a:lnTo>
                      <a:close/>
                    </a:path>
                  </a:pathLst>
                </a:custGeom>
                <a:grpFill/>
                <a:ln w="9525">
                  <a:solidFill>
                    <a:schemeClr val="bg1">
                      <a:lumMod val="75000"/>
                    </a:schemeClr>
                  </a:solidFill>
                  <a:miter lim="800000"/>
                  <a:headEnd/>
                  <a:tailEnd/>
                </a:ln>
                <a:effectLst/>
              </p:spPr>
              <p:txBody>
                <a:bodyPr lIns="432000" tIns="0" rIns="0" bIns="0" anchor="ctr" anchorCtr="0">
                  <a:noAutofit/>
                </a:bodyPr>
                <a:lstStyle/>
                <a:p>
                  <a:pPr>
                    <a:spcBef>
                      <a:spcPct val="50000"/>
                    </a:spcBef>
                    <a:spcAft>
                      <a:spcPts val="750"/>
                    </a:spcAft>
                  </a:pPr>
                  <a:endParaRPr lang="en-US" sz="900">
                    <a:solidFill>
                      <a:srgbClr val="3C3C3B"/>
                    </a:solidFill>
                  </a:endParaRPr>
                </a:p>
              </p:txBody>
            </p:sp>
            <p:sp>
              <p:nvSpPr>
                <p:cNvPr id="54" name="Parallelogramm 12">
                  <a:extLst>
                    <a:ext uri="{FF2B5EF4-FFF2-40B4-BE49-F238E27FC236}">
                      <a16:creationId xmlns:a16="http://schemas.microsoft.com/office/drawing/2014/main" id="{5D80AAA1-79DF-1F49-959F-96CCCF480C2E}"/>
                    </a:ext>
                  </a:extLst>
                </p:cNvPr>
                <p:cNvSpPr/>
                <p:nvPr userDrawn="1"/>
              </p:nvSpPr>
              <p:spPr bwMode="gray">
                <a:xfrm>
                  <a:off x="3080574" y="4511538"/>
                  <a:ext cx="2865608" cy="1297475"/>
                </a:xfrm>
                <a:custGeom>
                  <a:avLst/>
                  <a:gdLst>
                    <a:gd name="connsiteX0" fmla="*/ 0 w 2762381"/>
                    <a:gd name="connsiteY0" fmla="*/ 1366493 h 1366493"/>
                    <a:gd name="connsiteX1" fmla="*/ 48156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762381"/>
                    <a:gd name="connsiteY0" fmla="*/ 1366493 h 1366493"/>
                    <a:gd name="connsiteX1" fmla="*/ 295586 w 2762381"/>
                    <a:gd name="connsiteY1" fmla="*/ 0 h 1366493"/>
                    <a:gd name="connsiteX2" fmla="*/ 2762381 w 2762381"/>
                    <a:gd name="connsiteY2" fmla="*/ 0 h 1366493"/>
                    <a:gd name="connsiteX3" fmla="*/ 2280815 w 2762381"/>
                    <a:gd name="connsiteY3" fmla="*/ 1366493 h 1366493"/>
                    <a:gd name="connsiteX4" fmla="*/ 0 w 2762381"/>
                    <a:gd name="connsiteY4" fmla="*/ 1366493 h 1366493"/>
                    <a:gd name="connsiteX0" fmla="*/ 0 w 2891533"/>
                    <a:gd name="connsiteY0" fmla="*/ 1361327 h 1366493"/>
                    <a:gd name="connsiteX1" fmla="*/ 424738 w 2891533"/>
                    <a:gd name="connsiteY1" fmla="*/ 0 h 1366493"/>
                    <a:gd name="connsiteX2" fmla="*/ 2891533 w 2891533"/>
                    <a:gd name="connsiteY2" fmla="*/ 0 h 1366493"/>
                    <a:gd name="connsiteX3" fmla="*/ 2409967 w 2891533"/>
                    <a:gd name="connsiteY3" fmla="*/ 1366493 h 1366493"/>
                    <a:gd name="connsiteX4" fmla="*/ 0 w 2891533"/>
                    <a:gd name="connsiteY4" fmla="*/ 1361327 h 1366493"/>
                    <a:gd name="connsiteX0" fmla="*/ 0 w 2891533"/>
                    <a:gd name="connsiteY0" fmla="*/ 1361327 h 1366493"/>
                    <a:gd name="connsiteX1" fmla="*/ 424738 w 2891533"/>
                    <a:gd name="connsiteY1" fmla="*/ 0 h 1366493"/>
                    <a:gd name="connsiteX2" fmla="*/ 2891533 w 2891533"/>
                    <a:gd name="connsiteY2" fmla="*/ 0 h 1366493"/>
                    <a:gd name="connsiteX3" fmla="*/ 2435797 w 2891533"/>
                    <a:gd name="connsiteY3" fmla="*/ 1366493 h 1366493"/>
                    <a:gd name="connsiteX4" fmla="*/ 0 w 2891533"/>
                    <a:gd name="connsiteY4" fmla="*/ 1361327 h 1366493"/>
                    <a:gd name="connsiteX0" fmla="*/ 0 w 2865702"/>
                    <a:gd name="connsiteY0" fmla="*/ 1361327 h 1366493"/>
                    <a:gd name="connsiteX1" fmla="*/ 424738 w 2865702"/>
                    <a:gd name="connsiteY1" fmla="*/ 0 h 1366493"/>
                    <a:gd name="connsiteX2" fmla="*/ 2865702 w 2865702"/>
                    <a:gd name="connsiteY2" fmla="*/ 0 h 1366493"/>
                    <a:gd name="connsiteX3" fmla="*/ 2435797 w 2865702"/>
                    <a:gd name="connsiteY3" fmla="*/ 1366493 h 1366493"/>
                    <a:gd name="connsiteX4" fmla="*/ 0 w 2865702"/>
                    <a:gd name="connsiteY4" fmla="*/ 1361327 h 13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702" h="1366493">
                      <a:moveTo>
                        <a:pt x="0" y="1361327"/>
                      </a:moveTo>
                      <a:lnTo>
                        <a:pt x="424738" y="0"/>
                      </a:lnTo>
                      <a:lnTo>
                        <a:pt x="2865702" y="0"/>
                      </a:lnTo>
                      <a:lnTo>
                        <a:pt x="2435797" y="1366493"/>
                      </a:lnTo>
                      <a:lnTo>
                        <a:pt x="0" y="1361327"/>
                      </a:lnTo>
                      <a:close/>
                    </a:path>
                  </a:pathLst>
                </a:custGeom>
                <a:grpFill/>
                <a:ln w="9525">
                  <a:solidFill>
                    <a:schemeClr val="bg1">
                      <a:lumMod val="75000"/>
                    </a:schemeClr>
                  </a:solidFill>
                  <a:miter lim="800000"/>
                  <a:headEnd/>
                  <a:tailEnd/>
                </a:ln>
                <a:effectLst/>
              </p:spPr>
              <p:txBody>
                <a:bodyPr lIns="432000" tIns="0" rIns="54000" bIns="0" anchor="ctr" anchorCtr="0">
                  <a:noAutofit/>
                </a:bodyPr>
                <a:lstStyle/>
                <a:p>
                  <a:pPr>
                    <a:spcBef>
                      <a:spcPct val="50000"/>
                    </a:spcBef>
                    <a:spcAft>
                      <a:spcPts val="750"/>
                    </a:spcAft>
                  </a:pPr>
                  <a:endParaRPr lang="en-US" sz="900">
                    <a:solidFill>
                      <a:srgbClr val="3C3C3B"/>
                    </a:solidFill>
                  </a:endParaRPr>
                </a:p>
              </p:txBody>
            </p:sp>
            <p:sp>
              <p:nvSpPr>
                <p:cNvPr id="55" name="Eingekerbter Richtungspfeil 13">
                  <a:extLst>
                    <a:ext uri="{FF2B5EF4-FFF2-40B4-BE49-F238E27FC236}">
                      <a16:creationId xmlns:a16="http://schemas.microsoft.com/office/drawing/2014/main" id="{32F64004-3E30-164F-9DD8-D8FE800934D1}"/>
                    </a:ext>
                  </a:extLst>
                </p:cNvPr>
                <p:cNvSpPr/>
                <p:nvPr userDrawn="1"/>
              </p:nvSpPr>
              <p:spPr bwMode="gray">
                <a:xfrm>
                  <a:off x="3527720" y="3194800"/>
                  <a:ext cx="2637330" cy="1177396"/>
                </a:xfrm>
                <a:custGeom>
                  <a:avLst/>
                  <a:gdLst>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214027 w 2570257"/>
                    <a:gd name="connsiteY5" fmla="*/ 618790 h 1237579"/>
                    <a:gd name="connsiteX6" fmla="*/ 0 w 2570257"/>
                    <a:gd name="connsiteY6" fmla="*/ 0 h 1237579"/>
                    <a:gd name="connsiteX0" fmla="*/ 0 w 2570257"/>
                    <a:gd name="connsiteY0" fmla="*/ 0 h 1237579"/>
                    <a:gd name="connsiteX1" fmla="*/ 2356230 w 2570257"/>
                    <a:gd name="connsiteY1" fmla="*/ 0 h 1237579"/>
                    <a:gd name="connsiteX2" fmla="*/ 2570257 w 2570257"/>
                    <a:gd name="connsiteY2" fmla="*/ 618790 h 1237579"/>
                    <a:gd name="connsiteX3" fmla="*/ 2356230 w 2570257"/>
                    <a:gd name="connsiteY3" fmla="*/ 1237579 h 1237579"/>
                    <a:gd name="connsiteX4" fmla="*/ 0 w 2570257"/>
                    <a:gd name="connsiteY4" fmla="*/ 1237579 h 1237579"/>
                    <a:gd name="connsiteX5" fmla="*/ 188196 w 2570257"/>
                    <a:gd name="connsiteY5" fmla="*/ 660119 h 1237579"/>
                    <a:gd name="connsiteX6" fmla="*/ 0 w 2570257"/>
                    <a:gd name="connsiteY6" fmla="*/ 0 h 1237579"/>
                    <a:gd name="connsiteX0" fmla="*/ 0 w 2580589"/>
                    <a:gd name="connsiteY0" fmla="*/ 5166 h 1237579"/>
                    <a:gd name="connsiteX1" fmla="*/ 2366562 w 2580589"/>
                    <a:gd name="connsiteY1" fmla="*/ 0 h 1237579"/>
                    <a:gd name="connsiteX2" fmla="*/ 2580589 w 2580589"/>
                    <a:gd name="connsiteY2" fmla="*/ 618790 h 1237579"/>
                    <a:gd name="connsiteX3" fmla="*/ 2366562 w 2580589"/>
                    <a:gd name="connsiteY3" fmla="*/ 1237579 h 1237579"/>
                    <a:gd name="connsiteX4" fmla="*/ 10332 w 2580589"/>
                    <a:gd name="connsiteY4" fmla="*/ 1237579 h 1237579"/>
                    <a:gd name="connsiteX5" fmla="*/ 198528 w 2580589"/>
                    <a:gd name="connsiteY5" fmla="*/ 660119 h 1237579"/>
                    <a:gd name="connsiteX6" fmla="*/ 0 w 2580589"/>
                    <a:gd name="connsiteY6" fmla="*/ 5166 h 1237579"/>
                    <a:gd name="connsiteX0" fmla="*/ 0 w 2580589"/>
                    <a:gd name="connsiteY0" fmla="*/ 5166 h 1237579"/>
                    <a:gd name="connsiteX1" fmla="*/ 2366562 w 2580589"/>
                    <a:gd name="connsiteY1" fmla="*/ 0 h 1237579"/>
                    <a:gd name="connsiteX2" fmla="*/ 2434517 w 2580589"/>
                    <a:gd name="connsiteY2" fmla="*/ 12066 h 1237579"/>
                    <a:gd name="connsiteX3" fmla="*/ 2580589 w 2580589"/>
                    <a:gd name="connsiteY3" fmla="*/ 618790 h 1237579"/>
                    <a:gd name="connsiteX4" fmla="*/ 2366562 w 2580589"/>
                    <a:gd name="connsiteY4" fmla="*/ 1237579 h 1237579"/>
                    <a:gd name="connsiteX5" fmla="*/ 10332 w 2580589"/>
                    <a:gd name="connsiteY5" fmla="*/ 1237579 h 1237579"/>
                    <a:gd name="connsiteX6" fmla="*/ 198528 w 2580589"/>
                    <a:gd name="connsiteY6" fmla="*/ 660119 h 1237579"/>
                    <a:gd name="connsiteX7" fmla="*/ 0 w 2580589"/>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366562 w 2637416"/>
                    <a:gd name="connsiteY4" fmla="*/ 1237579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5166 h 1237579"/>
                    <a:gd name="connsiteX1" fmla="*/ 2366562 w 2637416"/>
                    <a:gd name="connsiteY1" fmla="*/ 0 h 1237579"/>
                    <a:gd name="connsiteX2" fmla="*/ 2434517 w 2637416"/>
                    <a:gd name="connsiteY2" fmla="*/ 12066 h 1237579"/>
                    <a:gd name="connsiteX3" fmla="*/ 2637416 w 2637416"/>
                    <a:gd name="connsiteY3" fmla="*/ 649787 h 1237579"/>
                    <a:gd name="connsiteX4" fmla="*/ 2464718 w 2637416"/>
                    <a:gd name="connsiteY4" fmla="*/ 1232413 h 1237579"/>
                    <a:gd name="connsiteX5" fmla="*/ 10332 w 2637416"/>
                    <a:gd name="connsiteY5" fmla="*/ 1237579 h 1237579"/>
                    <a:gd name="connsiteX6" fmla="*/ 198528 w 2637416"/>
                    <a:gd name="connsiteY6" fmla="*/ 660119 h 1237579"/>
                    <a:gd name="connsiteX7" fmla="*/ 0 w 2637416"/>
                    <a:gd name="connsiteY7" fmla="*/ 5166 h 1237579"/>
                    <a:gd name="connsiteX0" fmla="*/ 0 w 2637416"/>
                    <a:gd name="connsiteY0" fmla="*/ 0 h 1232413"/>
                    <a:gd name="connsiteX1" fmla="*/ 2434517 w 2637416"/>
                    <a:gd name="connsiteY1" fmla="*/ 6900 h 1232413"/>
                    <a:gd name="connsiteX2" fmla="*/ 2637416 w 2637416"/>
                    <a:gd name="connsiteY2" fmla="*/ 644621 h 1232413"/>
                    <a:gd name="connsiteX3" fmla="*/ 2464718 w 2637416"/>
                    <a:gd name="connsiteY3" fmla="*/ 1227247 h 1232413"/>
                    <a:gd name="connsiteX4" fmla="*/ 10332 w 2637416"/>
                    <a:gd name="connsiteY4" fmla="*/ 1232413 h 1232413"/>
                    <a:gd name="connsiteX5" fmla="*/ 198528 w 2637416"/>
                    <a:gd name="connsiteY5" fmla="*/ 654953 h 1232413"/>
                    <a:gd name="connsiteX6" fmla="*/ 0 w 2637416"/>
                    <a:gd name="connsiteY6" fmla="*/ 0 h 1232413"/>
                    <a:gd name="connsiteX0" fmla="*/ 0 w 2637416"/>
                    <a:gd name="connsiteY0" fmla="*/ 14871 h 1247284"/>
                    <a:gd name="connsiteX1" fmla="*/ 2430888 w 2637416"/>
                    <a:gd name="connsiteY1" fmla="*/ 0 h 1247284"/>
                    <a:gd name="connsiteX2" fmla="*/ 2637416 w 2637416"/>
                    <a:gd name="connsiteY2" fmla="*/ 659492 h 1247284"/>
                    <a:gd name="connsiteX3" fmla="*/ 2464718 w 2637416"/>
                    <a:gd name="connsiteY3" fmla="*/ 1242118 h 1247284"/>
                    <a:gd name="connsiteX4" fmla="*/ 10332 w 2637416"/>
                    <a:gd name="connsiteY4" fmla="*/ 1247284 h 1247284"/>
                    <a:gd name="connsiteX5" fmla="*/ 198528 w 2637416"/>
                    <a:gd name="connsiteY5" fmla="*/ 669824 h 1247284"/>
                    <a:gd name="connsiteX6" fmla="*/ 0 w 2637416"/>
                    <a:gd name="connsiteY6" fmla="*/ 14871 h 1247284"/>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10332 w 2637416"/>
                    <a:gd name="connsiteY4" fmla="*/ 1240027 h 1240027"/>
                    <a:gd name="connsiteX5" fmla="*/ 198528 w 2637416"/>
                    <a:gd name="connsiteY5" fmla="*/ 662567 h 1240027"/>
                    <a:gd name="connsiteX6" fmla="*/ 0 w 2637416"/>
                    <a:gd name="connsiteY6" fmla="*/ 7614 h 1240027"/>
                    <a:gd name="connsiteX0" fmla="*/ 0 w 2637416"/>
                    <a:gd name="connsiteY0" fmla="*/ 7614 h 1240027"/>
                    <a:gd name="connsiteX1" fmla="*/ 2434517 w 2637416"/>
                    <a:gd name="connsiteY1" fmla="*/ 0 h 1240027"/>
                    <a:gd name="connsiteX2" fmla="*/ 2637416 w 2637416"/>
                    <a:gd name="connsiteY2" fmla="*/ 652235 h 1240027"/>
                    <a:gd name="connsiteX3" fmla="*/ 2464718 w 2637416"/>
                    <a:gd name="connsiteY3" fmla="*/ 1234861 h 1240027"/>
                    <a:gd name="connsiteX4" fmla="*/ 21218 w 2637416"/>
                    <a:gd name="connsiteY4" fmla="*/ 1240027 h 1240027"/>
                    <a:gd name="connsiteX5" fmla="*/ 198528 w 2637416"/>
                    <a:gd name="connsiteY5" fmla="*/ 662567 h 1240027"/>
                    <a:gd name="connsiteX6" fmla="*/ 0 w 2637416"/>
                    <a:gd name="connsiteY6" fmla="*/ 7614 h 124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416" h="1240027">
                      <a:moveTo>
                        <a:pt x="0" y="7614"/>
                      </a:moveTo>
                      <a:lnTo>
                        <a:pt x="2434517" y="0"/>
                      </a:lnTo>
                      <a:lnTo>
                        <a:pt x="2637416" y="652235"/>
                      </a:lnTo>
                      <a:lnTo>
                        <a:pt x="2464718" y="1234861"/>
                      </a:lnTo>
                      <a:lnTo>
                        <a:pt x="21218" y="1240027"/>
                      </a:lnTo>
                      <a:lnTo>
                        <a:pt x="198528" y="662567"/>
                      </a:lnTo>
                      <a:lnTo>
                        <a:pt x="0" y="7614"/>
                      </a:lnTo>
                      <a:close/>
                    </a:path>
                  </a:pathLst>
                </a:custGeom>
                <a:grpFill/>
                <a:ln w="9525">
                  <a:solidFill>
                    <a:schemeClr val="bg1">
                      <a:lumMod val="75000"/>
                    </a:schemeClr>
                  </a:solidFill>
                  <a:miter lim="800000"/>
                  <a:headEnd/>
                  <a:tailEnd/>
                </a:ln>
                <a:effectLst/>
              </p:spPr>
              <p:txBody>
                <a:bodyPr wrap="none" lIns="378000" tIns="0" rIns="27000" bIns="0" anchor="ctr" anchorCtr="0">
                  <a:noAutofit/>
                </a:bodyPr>
                <a:lstStyle/>
                <a:p>
                  <a:pPr marL="65485">
                    <a:spcAft>
                      <a:spcPts val="750"/>
                    </a:spcAft>
                  </a:pPr>
                  <a:endParaRPr lang="en-US" sz="900">
                    <a:solidFill>
                      <a:srgbClr val="3C3C3B"/>
                    </a:solidFill>
                  </a:endParaRPr>
                </a:p>
              </p:txBody>
            </p:sp>
          </p:grpSp>
        </p:grpSp>
        <p:sp>
          <p:nvSpPr>
            <p:cNvPr id="46" name="Ellipse 14">
              <a:extLst>
                <a:ext uri="{FF2B5EF4-FFF2-40B4-BE49-F238E27FC236}">
                  <a16:creationId xmlns:a16="http://schemas.microsoft.com/office/drawing/2014/main" id="{B0BA3DBF-FF8A-1648-9130-848C5F5E60CE}"/>
                </a:ext>
              </a:extLst>
            </p:cNvPr>
            <p:cNvSpPr>
              <a:spLocks/>
            </p:cNvSpPr>
            <p:nvPr/>
          </p:nvSpPr>
          <p:spPr bwMode="gray">
            <a:xfrm>
              <a:off x="8757224" y="1643054"/>
              <a:ext cx="430988" cy="456312"/>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3</a:t>
              </a:r>
            </a:p>
          </p:txBody>
        </p:sp>
        <p:sp>
          <p:nvSpPr>
            <p:cNvPr id="47" name="Ellipse 15">
              <a:extLst>
                <a:ext uri="{FF2B5EF4-FFF2-40B4-BE49-F238E27FC236}">
                  <a16:creationId xmlns:a16="http://schemas.microsoft.com/office/drawing/2014/main" id="{30D07D20-49EF-BE4F-AC23-214791D3F278}"/>
                </a:ext>
              </a:extLst>
            </p:cNvPr>
            <p:cNvSpPr>
              <a:spLocks/>
            </p:cNvSpPr>
            <p:nvPr/>
          </p:nvSpPr>
          <p:spPr bwMode="gray">
            <a:xfrm>
              <a:off x="763190" y="1569454"/>
              <a:ext cx="430988" cy="460338"/>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1</a:t>
              </a:r>
            </a:p>
          </p:txBody>
        </p:sp>
        <p:sp>
          <p:nvSpPr>
            <p:cNvPr id="48" name="Ellipse 16">
              <a:extLst>
                <a:ext uri="{FF2B5EF4-FFF2-40B4-BE49-F238E27FC236}">
                  <a16:creationId xmlns:a16="http://schemas.microsoft.com/office/drawing/2014/main" id="{F1971FAD-D2E8-944F-8550-6F3100CAF13C}"/>
                </a:ext>
              </a:extLst>
            </p:cNvPr>
            <p:cNvSpPr>
              <a:spLocks/>
            </p:cNvSpPr>
            <p:nvPr/>
          </p:nvSpPr>
          <p:spPr bwMode="gray">
            <a:xfrm>
              <a:off x="6036347" y="1643051"/>
              <a:ext cx="430988" cy="460338"/>
            </a:xfrm>
            <a:prstGeom prst="ellipse">
              <a:avLst/>
            </a:prstGeom>
            <a:solidFill>
              <a:schemeClr val="accent1"/>
            </a:solidFill>
            <a:ln w="12700">
              <a:noFill/>
              <a:round/>
              <a:headEnd/>
              <a:tailEnd/>
            </a:ln>
            <a:effectLst/>
          </p:spPr>
          <p:txBody>
            <a:bodyPr lIns="0" tIns="0" rIns="0" bIns="0" rtlCol="0" anchor="ctr">
              <a:noAutofit/>
            </a:bodyPr>
            <a:lstStyle/>
            <a:p>
              <a:pPr algn="ctr">
                <a:lnSpc>
                  <a:spcPct val="90000"/>
                </a:lnSpc>
                <a:spcAft>
                  <a:spcPts val="750"/>
                </a:spcAft>
              </a:pPr>
              <a:r>
                <a:rPr lang="en-US" sz="1500" b="1">
                  <a:solidFill>
                    <a:schemeClr val="bg1"/>
                  </a:solidFill>
                </a:rPr>
                <a:t>2</a:t>
              </a:r>
            </a:p>
          </p:txBody>
        </p:sp>
      </p:grpSp>
      <p:sp>
        <p:nvSpPr>
          <p:cNvPr id="3" name="Date Placeholder 2">
            <a:extLst>
              <a:ext uri="{FF2B5EF4-FFF2-40B4-BE49-F238E27FC236}">
                <a16:creationId xmlns:a16="http://schemas.microsoft.com/office/drawing/2014/main" id="{3C18610E-3EA9-934D-978B-BA5B32A4A6AA}"/>
              </a:ext>
            </a:extLst>
          </p:cNvPr>
          <p:cNvSpPr>
            <a:spLocks noGrp="1"/>
          </p:cNvSpPr>
          <p:nvPr>
            <p:ph type="dt" sz="half" idx="18"/>
          </p:nvPr>
        </p:nvSpPr>
        <p:spPr/>
        <p:txBody>
          <a:bodyPr/>
          <a:lstStyle/>
          <a:p>
            <a:r>
              <a:rPr lang="en-US"/>
              <a:t>Copyright © 2023 Actian Corporation</a:t>
            </a:r>
          </a:p>
        </p:txBody>
      </p:sp>
    </p:spTree>
    <p:extLst>
      <p:ext uri="{BB962C8B-B14F-4D97-AF65-F5344CB8AC3E}">
        <p14:creationId xmlns:p14="http://schemas.microsoft.com/office/powerpoint/2010/main" val="34352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tep process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1640"/>
            <a:ext cx="10516342" cy="478559"/>
          </a:xfrm>
          <a:prstGeom prst="rect">
            <a:avLst/>
          </a:prstGeom>
        </p:spPr>
        <p:txBody>
          <a:bodyPr>
            <a:noAutofit/>
          </a:bodyPr>
          <a:lstStyle>
            <a:lvl1pPr marL="0" indent="0">
              <a:buNone/>
              <a:defRPr sz="2500">
                <a:solidFill>
                  <a:srgbClr val="394951"/>
                </a:solidFill>
              </a:defRPr>
            </a:lvl1pPr>
          </a:lstStyle>
          <a:p>
            <a:pPr lvl="0"/>
            <a:r>
              <a:rPr lang="en-US"/>
              <a:t>Subtitle Placeholder</a:t>
            </a:r>
          </a:p>
        </p:txBody>
      </p:sp>
      <p:grpSp>
        <p:nvGrpSpPr>
          <p:cNvPr id="32" name="Gruppieren 6">
            <a:extLst>
              <a:ext uri="{FF2B5EF4-FFF2-40B4-BE49-F238E27FC236}">
                <a16:creationId xmlns:a16="http://schemas.microsoft.com/office/drawing/2014/main" id="{6D17EBC0-41E6-7545-AB71-A2081DCEED6B}"/>
              </a:ext>
            </a:extLst>
          </p:cNvPr>
          <p:cNvGrpSpPr/>
          <p:nvPr/>
        </p:nvGrpSpPr>
        <p:grpSpPr>
          <a:xfrm>
            <a:off x="587877" y="2056686"/>
            <a:ext cx="10480915" cy="4148046"/>
            <a:chOff x="540000" y="1618968"/>
            <a:chExt cx="11263321" cy="4457700"/>
          </a:xfrm>
        </p:grpSpPr>
        <p:grpSp>
          <p:nvGrpSpPr>
            <p:cNvPr id="33" name="TIMELINE">
              <a:extLst>
                <a:ext uri="{FF2B5EF4-FFF2-40B4-BE49-F238E27FC236}">
                  <a16:creationId xmlns:a16="http://schemas.microsoft.com/office/drawing/2014/main" id="{93FD1239-A8B0-5348-AB21-F599C14A9611}"/>
                </a:ext>
              </a:extLst>
            </p:cNvPr>
            <p:cNvGrpSpPr/>
            <p:nvPr/>
          </p:nvGrpSpPr>
          <p:grpSpPr bwMode="gray">
            <a:xfrm>
              <a:off x="540000" y="3591297"/>
              <a:ext cx="11263321" cy="520049"/>
              <a:chOff x="540000" y="3400125"/>
              <a:chExt cx="11263321" cy="520049"/>
            </a:xfrm>
          </p:grpSpPr>
          <p:sp>
            <p:nvSpPr>
              <p:cNvPr id="52" name="Arrow 1">
                <a:extLst>
                  <a:ext uri="{FF2B5EF4-FFF2-40B4-BE49-F238E27FC236}">
                    <a16:creationId xmlns:a16="http://schemas.microsoft.com/office/drawing/2014/main" id="{EDFB918B-3004-D944-83D5-09F8C7FA8A68}"/>
                  </a:ext>
                </a:extLst>
              </p:cNvPr>
              <p:cNvSpPr>
                <a:spLocks noChangeArrowheads="1"/>
              </p:cNvSpPr>
              <p:nvPr/>
            </p:nvSpPr>
            <p:spPr bwMode="gray">
              <a:xfrm>
                <a:off x="540000" y="3400126"/>
                <a:ext cx="2088517" cy="520048"/>
              </a:xfrm>
              <a:prstGeom prst="homePlate">
                <a:avLst>
                  <a:gd name="adj" fmla="val 36314"/>
                </a:avLst>
              </a:prstGeom>
              <a:solidFill>
                <a:schemeClr val="bg1">
                  <a:lumMod val="95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1</a:t>
                </a:r>
              </a:p>
            </p:txBody>
          </p:sp>
          <p:sp>
            <p:nvSpPr>
              <p:cNvPr id="53" name="Arrow 2">
                <a:extLst>
                  <a:ext uri="{FF2B5EF4-FFF2-40B4-BE49-F238E27FC236}">
                    <a16:creationId xmlns:a16="http://schemas.microsoft.com/office/drawing/2014/main" id="{9E587EF8-004A-C147-8328-01150C5D1443}"/>
                  </a:ext>
                </a:extLst>
              </p:cNvPr>
              <p:cNvSpPr>
                <a:spLocks noChangeArrowheads="1"/>
              </p:cNvSpPr>
              <p:nvPr/>
            </p:nvSpPr>
            <p:spPr bwMode="gray">
              <a:xfrm>
                <a:off x="2374960" y="3400126"/>
                <a:ext cx="2088517" cy="520048"/>
              </a:xfrm>
              <a:prstGeom prst="chevron">
                <a:avLst>
                  <a:gd name="adj" fmla="val 35094"/>
                </a:avLst>
              </a:prstGeom>
              <a:solidFill>
                <a:schemeClr val="bg2"/>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2</a:t>
                </a:r>
              </a:p>
            </p:txBody>
          </p:sp>
          <p:sp>
            <p:nvSpPr>
              <p:cNvPr id="54" name="Arrow 3">
                <a:extLst>
                  <a:ext uri="{FF2B5EF4-FFF2-40B4-BE49-F238E27FC236}">
                    <a16:creationId xmlns:a16="http://schemas.microsoft.com/office/drawing/2014/main" id="{5EEA0561-7D19-D04D-B98A-3D830AE7A101}"/>
                  </a:ext>
                </a:extLst>
              </p:cNvPr>
              <p:cNvSpPr>
                <a:spLocks noChangeArrowheads="1"/>
              </p:cNvSpPr>
              <p:nvPr/>
            </p:nvSpPr>
            <p:spPr bwMode="gray">
              <a:xfrm>
                <a:off x="4209922" y="3400126"/>
                <a:ext cx="2088517" cy="520048"/>
              </a:xfrm>
              <a:prstGeom prst="chevron">
                <a:avLst>
                  <a:gd name="adj" fmla="val 35094"/>
                </a:avLst>
              </a:prstGeom>
              <a:solidFill>
                <a:srgbClr val="CECECE"/>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3</a:t>
                </a:r>
              </a:p>
            </p:txBody>
          </p:sp>
          <p:sp>
            <p:nvSpPr>
              <p:cNvPr id="55" name="Arrow 4">
                <a:extLst>
                  <a:ext uri="{FF2B5EF4-FFF2-40B4-BE49-F238E27FC236}">
                    <a16:creationId xmlns:a16="http://schemas.microsoft.com/office/drawing/2014/main" id="{0D33819B-5D5F-5048-BA4D-AD253FBBA7F7}"/>
                  </a:ext>
                </a:extLst>
              </p:cNvPr>
              <p:cNvSpPr>
                <a:spLocks noChangeArrowheads="1"/>
              </p:cNvSpPr>
              <p:nvPr/>
            </p:nvSpPr>
            <p:spPr bwMode="gray">
              <a:xfrm>
                <a:off x="6044882" y="3400126"/>
                <a:ext cx="2088517" cy="520048"/>
              </a:xfrm>
              <a:prstGeom prst="chevron">
                <a:avLst>
                  <a:gd name="adj" fmla="val 35094"/>
                </a:avLst>
              </a:prstGeom>
              <a:solidFill>
                <a:srgbClr val="999999"/>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4</a:t>
                </a:r>
              </a:p>
            </p:txBody>
          </p:sp>
          <p:sp>
            <p:nvSpPr>
              <p:cNvPr id="56" name="Arrow 5">
                <a:extLst>
                  <a:ext uri="{FF2B5EF4-FFF2-40B4-BE49-F238E27FC236}">
                    <a16:creationId xmlns:a16="http://schemas.microsoft.com/office/drawing/2014/main" id="{DBA55A27-1D55-8D43-B856-F1565AF1EDA0}"/>
                  </a:ext>
                </a:extLst>
              </p:cNvPr>
              <p:cNvSpPr>
                <a:spLocks noChangeArrowheads="1"/>
              </p:cNvSpPr>
              <p:nvPr/>
            </p:nvSpPr>
            <p:spPr bwMode="gray">
              <a:xfrm>
                <a:off x="7879844" y="3400126"/>
                <a:ext cx="2088517" cy="520048"/>
              </a:xfrm>
              <a:prstGeom prst="chevron">
                <a:avLst>
                  <a:gd name="adj" fmla="val 35094"/>
                </a:avLst>
              </a:prstGeom>
              <a:solidFill>
                <a:srgbClr val="737373"/>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5</a:t>
                </a:r>
              </a:p>
            </p:txBody>
          </p:sp>
          <p:sp>
            <p:nvSpPr>
              <p:cNvPr id="57" name="Arrow 6">
                <a:extLst>
                  <a:ext uri="{FF2B5EF4-FFF2-40B4-BE49-F238E27FC236}">
                    <a16:creationId xmlns:a16="http://schemas.microsoft.com/office/drawing/2014/main" id="{2A9DD990-F619-1A43-8428-973062FDB101}"/>
                  </a:ext>
                </a:extLst>
              </p:cNvPr>
              <p:cNvSpPr>
                <a:spLocks noChangeArrowheads="1"/>
              </p:cNvSpPr>
              <p:nvPr/>
            </p:nvSpPr>
            <p:spPr bwMode="gray">
              <a:xfrm>
                <a:off x="9714804" y="3400125"/>
                <a:ext cx="2088517" cy="520048"/>
              </a:xfrm>
              <a:prstGeom prst="chevron">
                <a:avLst>
                  <a:gd name="adj" fmla="val 35094"/>
                </a:avLst>
              </a:prstGeom>
              <a:solidFill>
                <a:srgbClr val="394951"/>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6</a:t>
                </a:r>
              </a:p>
            </p:txBody>
          </p:sp>
        </p:grpSp>
        <p:sp>
          <p:nvSpPr>
            <p:cNvPr id="50" name="Line">
              <a:extLst>
                <a:ext uri="{FF2B5EF4-FFF2-40B4-BE49-F238E27FC236}">
                  <a16:creationId xmlns:a16="http://schemas.microsoft.com/office/drawing/2014/main" id="{582ECD84-CAB2-3D4F-843E-87EBC028960A}"/>
                </a:ext>
              </a:extLst>
            </p:cNvPr>
            <p:cNvSpPr>
              <a:spLocks noChangeShapeType="1"/>
            </p:cNvSpPr>
            <p:nvPr/>
          </p:nvSpPr>
          <p:spPr bwMode="gray">
            <a:xfrm flipV="1">
              <a:off x="540000" y="1618968"/>
              <a:ext cx="0" cy="1704203"/>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8" name="Line">
              <a:extLst>
                <a:ext uri="{FF2B5EF4-FFF2-40B4-BE49-F238E27FC236}">
                  <a16:creationId xmlns:a16="http://schemas.microsoft.com/office/drawing/2014/main" id="{BFC183C0-950F-5E43-B8BB-01E850FB9A3C}"/>
                </a:ext>
              </a:extLst>
            </p:cNvPr>
            <p:cNvSpPr>
              <a:spLocks noChangeShapeType="1"/>
            </p:cNvSpPr>
            <p:nvPr/>
          </p:nvSpPr>
          <p:spPr bwMode="gray">
            <a:xfrm flipV="1">
              <a:off x="2374962"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6" name="Line">
              <a:extLst>
                <a:ext uri="{FF2B5EF4-FFF2-40B4-BE49-F238E27FC236}">
                  <a16:creationId xmlns:a16="http://schemas.microsoft.com/office/drawing/2014/main" id="{B4F1CE3E-F689-4347-B656-477259BD2732}"/>
                </a:ext>
              </a:extLst>
            </p:cNvPr>
            <p:cNvSpPr>
              <a:spLocks noChangeShapeType="1"/>
            </p:cNvSpPr>
            <p:nvPr/>
          </p:nvSpPr>
          <p:spPr bwMode="gray">
            <a:xfrm flipV="1">
              <a:off x="4209922"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4" name="Line">
              <a:extLst>
                <a:ext uri="{FF2B5EF4-FFF2-40B4-BE49-F238E27FC236}">
                  <a16:creationId xmlns:a16="http://schemas.microsoft.com/office/drawing/2014/main" id="{C3276969-FB7B-474A-8F6E-B7D9B11EB8D1}"/>
                </a:ext>
              </a:extLst>
            </p:cNvPr>
            <p:cNvSpPr>
              <a:spLocks noChangeShapeType="1"/>
            </p:cNvSpPr>
            <p:nvPr/>
          </p:nvSpPr>
          <p:spPr bwMode="gray">
            <a:xfrm flipV="1">
              <a:off x="7879844"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3" name="Line">
              <a:extLst>
                <a:ext uri="{FF2B5EF4-FFF2-40B4-BE49-F238E27FC236}">
                  <a16:creationId xmlns:a16="http://schemas.microsoft.com/office/drawing/2014/main" id="{6D2A48F7-ECFD-8442-860A-4AB9B2932F0D}"/>
                </a:ext>
              </a:extLst>
            </p:cNvPr>
            <p:cNvSpPr>
              <a:spLocks noChangeShapeType="1"/>
            </p:cNvSpPr>
            <p:nvPr/>
          </p:nvSpPr>
          <p:spPr bwMode="gray">
            <a:xfrm flipV="1">
              <a:off x="6044883"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1" name="Line">
              <a:extLst>
                <a:ext uri="{FF2B5EF4-FFF2-40B4-BE49-F238E27FC236}">
                  <a16:creationId xmlns:a16="http://schemas.microsoft.com/office/drawing/2014/main" id="{C2677CE5-BA48-6E46-914D-9877D216934E}"/>
                </a:ext>
              </a:extLst>
            </p:cNvPr>
            <p:cNvSpPr>
              <a:spLocks noChangeShapeType="1"/>
            </p:cNvSpPr>
            <p:nvPr/>
          </p:nvSpPr>
          <p:spPr bwMode="gray">
            <a:xfrm flipV="1">
              <a:off x="9714804"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grpSp>
      <p:sp>
        <p:nvSpPr>
          <p:cNvPr id="4" name="Text Placeholder 3">
            <a:extLst>
              <a:ext uri="{FF2B5EF4-FFF2-40B4-BE49-F238E27FC236}">
                <a16:creationId xmlns:a16="http://schemas.microsoft.com/office/drawing/2014/main" id="{E6107375-C0EA-E340-A9AC-A77865E20F61}"/>
              </a:ext>
            </a:extLst>
          </p:cNvPr>
          <p:cNvSpPr>
            <a:spLocks noGrp="1"/>
          </p:cNvSpPr>
          <p:nvPr>
            <p:ph type="body" sz="quarter" idx="12" hasCustomPrompt="1"/>
          </p:nvPr>
        </p:nvSpPr>
        <p:spPr>
          <a:xfrm>
            <a:off x="587877" y="2057400"/>
            <a:ext cx="1943438" cy="1416050"/>
          </a:xfrm>
          <a:prstGeom prst="rect">
            <a:avLst/>
          </a:prstGeom>
        </p:spPr>
        <p:txBody>
          <a:bodyPr vert="horz">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sp>
        <p:nvSpPr>
          <p:cNvPr id="65" name="Text Placeholder 3">
            <a:extLst>
              <a:ext uri="{FF2B5EF4-FFF2-40B4-BE49-F238E27FC236}">
                <a16:creationId xmlns:a16="http://schemas.microsoft.com/office/drawing/2014/main" id="{6F15CF82-2CD0-2E4F-B34F-AC86E00A5A1F}"/>
              </a:ext>
            </a:extLst>
          </p:cNvPr>
          <p:cNvSpPr>
            <a:spLocks noGrp="1"/>
          </p:cNvSpPr>
          <p:nvPr>
            <p:ph type="body" sz="quarter" idx="13" hasCustomPrompt="1"/>
          </p:nvPr>
        </p:nvSpPr>
        <p:spPr>
          <a:xfrm>
            <a:off x="4004177" y="2057400"/>
            <a:ext cx="1943438" cy="1416050"/>
          </a:xfrm>
          <a:prstGeom prst="rect">
            <a:avLst/>
          </a:prstGeom>
        </p:spPr>
        <p:txBody>
          <a:bodyPr vert="horz">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sp>
        <p:nvSpPr>
          <p:cNvPr id="66" name="Text Placeholder 3">
            <a:extLst>
              <a:ext uri="{FF2B5EF4-FFF2-40B4-BE49-F238E27FC236}">
                <a16:creationId xmlns:a16="http://schemas.microsoft.com/office/drawing/2014/main" id="{F4B466D3-DE16-C74A-9FA5-31292178F93C}"/>
              </a:ext>
            </a:extLst>
          </p:cNvPr>
          <p:cNvSpPr>
            <a:spLocks noGrp="1"/>
          </p:cNvSpPr>
          <p:nvPr>
            <p:ph type="body" sz="quarter" idx="14" hasCustomPrompt="1"/>
          </p:nvPr>
        </p:nvSpPr>
        <p:spPr>
          <a:xfrm>
            <a:off x="7420477" y="2057400"/>
            <a:ext cx="1943438" cy="1416050"/>
          </a:xfrm>
          <a:prstGeom prst="rect">
            <a:avLst/>
          </a:prstGeom>
        </p:spPr>
        <p:txBody>
          <a:bodyPr vert="horz">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sp>
        <p:nvSpPr>
          <p:cNvPr id="67" name="Text Placeholder 3">
            <a:extLst>
              <a:ext uri="{FF2B5EF4-FFF2-40B4-BE49-F238E27FC236}">
                <a16:creationId xmlns:a16="http://schemas.microsoft.com/office/drawing/2014/main" id="{AD72481F-6EA1-0D47-A9D4-5D946615D333}"/>
              </a:ext>
            </a:extLst>
          </p:cNvPr>
          <p:cNvSpPr>
            <a:spLocks noGrp="1"/>
          </p:cNvSpPr>
          <p:nvPr>
            <p:ph type="body" sz="quarter" idx="15" hasCustomPrompt="1"/>
          </p:nvPr>
        </p:nvSpPr>
        <p:spPr>
          <a:xfrm>
            <a:off x="2315077" y="4762500"/>
            <a:ext cx="1943438" cy="1416050"/>
          </a:xfrm>
          <a:prstGeom prst="rect">
            <a:avLst/>
          </a:prstGeom>
        </p:spPr>
        <p:txBody>
          <a:bodyPr vert="horz" anchor="b">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sp>
        <p:nvSpPr>
          <p:cNvPr id="68" name="Text Placeholder 3">
            <a:extLst>
              <a:ext uri="{FF2B5EF4-FFF2-40B4-BE49-F238E27FC236}">
                <a16:creationId xmlns:a16="http://schemas.microsoft.com/office/drawing/2014/main" id="{3052959B-018D-4545-8E2B-93429D9EB3F1}"/>
              </a:ext>
            </a:extLst>
          </p:cNvPr>
          <p:cNvSpPr>
            <a:spLocks noGrp="1"/>
          </p:cNvSpPr>
          <p:nvPr>
            <p:ph type="body" sz="quarter" idx="16" hasCustomPrompt="1"/>
          </p:nvPr>
        </p:nvSpPr>
        <p:spPr>
          <a:xfrm>
            <a:off x="5731377" y="4762500"/>
            <a:ext cx="1943438" cy="1416050"/>
          </a:xfrm>
          <a:prstGeom prst="rect">
            <a:avLst/>
          </a:prstGeom>
        </p:spPr>
        <p:txBody>
          <a:bodyPr vert="horz" anchor="b">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sp>
        <p:nvSpPr>
          <p:cNvPr id="69" name="Text Placeholder 3">
            <a:extLst>
              <a:ext uri="{FF2B5EF4-FFF2-40B4-BE49-F238E27FC236}">
                <a16:creationId xmlns:a16="http://schemas.microsoft.com/office/drawing/2014/main" id="{639A20CE-0D6D-EA4E-997F-B0B0A659F909}"/>
              </a:ext>
            </a:extLst>
          </p:cNvPr>
          <p:cNvSpPr>
            <a:spLocks noGrp="1"/>
          </p:cNvSpPr>
          <p:nvPr>
            <p:ph type="body" sz="quarter" idx="17" hasCustomPrompt="1"/>
          </p:nvPr>
        </p:nvSpPr>
        <p:spPr>
          <a:xfrm>
            <a:off x="9147677" y="4762500"/>
            <a:ext cx="1943438" cy="1416050"/>
          </a:xfrm>
          <a:prstGeom prst="rect">
            <a:avLst/>
          </a:prstGeom>
        </p:spPr>
        <p:txBody>
          <a:bodyPr vert="horz" anchor="b">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2000" b="1">
                <a:solidFill>
                  <a:srgbClr val="3C3C3B"/>
                </a:solidFill>
              </a:rPr>
              <a:t>Description</a:t>
            </a:r>
          </a:p>
          <a:p>
            <a:pPr>
              <a:lnSpc>
                <a:spcPct val="90000"/>
              </a:lnSpc>
              <a:spcAft>
                <a:spcPts val="750"/>
              </a:spcAft>
            </a:pPr>
            <a:r>
              <a:rPr lang="en-US" sz="1600">
                <a:solidFill>
                  <a:srgbClr val="3C3C3B"/>
                </a:solidFill>
              </a:rPr>
              <a:t>This is a placeholder text. </a:t>
            </a:r>
          </a:p>
        </p:txBody>
      </p:sp>
      <p:grpSp>
        <p:nvGrpSpPr>
          <p:cNvPr id="24" name="Gruppieren 6">
            <a:extLst>
              <a:ext uri="{FF2B5EF4-FFF2-40B4-BE49-F238E27FC236}">
                <a16:creationId xmlns:a16="http://schemas.microsoft.com/office/drawing/2014/main" id="{877A7044-181F-CD43-8A29-1B89AA5BE801}"/>
              </a:ext>
            </a:extLst>
          </p:cNvPr>
          <p:cNvGrpSpPr/>
          <p:nvPr/>
        </p:nvGrpSpPr>
        <p:grpSpPr>
          <a:xfrm>
            <a:off x="587877" y="2056686"/>
            <a:ext cx="10480915" cy="4148046"/>
            <a:chOff x="540000" y="1618968"/>
            <a:chExt cx="11263321" cy="4457700"/>
          </a:xfrm>
        </p:grpSpPr>
        <p:grpSp>
          <p:nvGrpSpPr>
            <p:cNvPr id="25" name="TIMELINE">
              <a:extLst>
                <a:ext uri="{FF2B5EF4-FFF2-40B4-BE49-F238E27FC236}">
                  <a16:creationId xmlns:a16="http://schemas.microsoft.com/office/drawing/2014/main" id="{7A6E5A09-E6DE-FE42-BDC8-C0A2A0E0BDC8}"/>
                </a:ext>
              </a:extLst>
            </p:cNvPr>
            <p:cNvGrpSpPr/>
            <p:nvPr/>
          </p:nvGrpSpPr>
          <p:grpSpPr bwMode="gray">
            <a:xfrm>
              <a:off x="540000" y="3591297"/>
              <a:ext cx="11263321" cy="520049"/>
              <a:chOff x="540000" y="3400125"/>
              <a:chExt cx="11263321" cy="520049"/>
            </a:xfrm>
          </p:grpSpPr>
          <p:sp>
            <p:nvSpPr>
              <p:cNvPr id="34" name="Arrow 1">
                <a:extLst>
                  <a:ext uri="{FF2B5EF4-FFF2-40B4-BE49-F238E27FC236}">
                    <a16:creationId xmlns:a16="http://schemas.microsoft.com/office/drawing/2014/main" id="{0C3FB9E5-2881-3C4E-961F-963C432D5553}"/>
                  </a:ext>
                </a:extLst>
              </p:cNvPr>
              <p:cNvSpPr>
                <a:spLocks noChangeArrowheads="1"/>
              </p:cNvSpPr>
              <p:nvPr/>
            </p:nvSpPr>
            <p:spPr bwMode="gray">
              <a:xfrm>
                <a:off x="540000" y="3400126"/>
                <a:ext cx="2088517" cy="520048"/>
              </a:xfrm>
              <a:prstGeom prst="homePlate">
                <a:avLst>
                  <a:gd name="adj" fmla="val 36314"/>
                </a:avLst>
              </a:prstGeom>
              <a:solidFill>
                <a:schemeClr val="bg1">
                  <a:lumMod val="95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1</a:t>
                </a:r>
              </a:p>
            </p:txBody>
          </p:sp>
          <p:sp>
            <p:nvSpPr>
              <p:cNvPr id="35" name="Arrow 2">
                <a:extLst>
                  <a:ext uri="{FF2B5EF4-FFF2-40B4-BE49-F238E27FC236}">
                    <a16:creationId xmlns:a16="http://schemas.microsoft.com/office/drawing/2014/main" id="{99E7FC74-59E6-A14F-9FDB-CEB716FE1E1F}"/>
                  </a:ext>
                </a:extLst>
              </p:cNvPr>
              <p:cNvSpPr>
                <a:spLocks noChangeArrowheads="1"/>
              </p:cNvSpPr>
              <p:nvPr/>
            </p:nvSpPr>
            <p:spPr bwMode="gray">
              <a:xfrm>
                <a:off x="2374960" y="3400126"/>
                <a:ext cx="2088517" cy="520048"/>
              </a:xfrm>
              <a:prstGeom prst="chevron">
                <a:avLst>
                  <a:gd name="adj" fmla="val 35094"/>
                </a:avLst>
              </a:prstGeom>
              <a:solidFill>
                <a:schemeClr val="bg2"/>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2</a:t>
                </a:r>
              </a:p>
            </p:txBody>
          </p:sp>
          <p:sp>
            <p:nvSpPr>
              <p:cNvPr id="36" name="Arrow 3">
                <a:extLst>
                  <a:ext uri="{FF2B5EF4-FFF2-40B4-BE49-F238E27FC236}">
                    <a16:creationId xmlns:a16="http://schemas.microsoft.com/office/drawing/2014/main" id="{7ADF6872-330B-864B-9AAA-07459B54E7DA}"/>
                  </a:ext>
                </a:extLst>
              </p:cNvPr>
              <p:cNvSpPr>
                <a:spLocks noChangeArrowheads="1"/>
              </p:cNvSpPr>
              <p:nvPr/>
            </p:nvSpPr>
            <p:spPr bwMode="gray">
              <a:xfrm>
                <a:off x="4209922" y="3400126"/>
                <a:ext cx="2088517" cy="520048"/>
              </a:xfrm>
              <a:prstGeom prst="chevron">
                <a:avLst>
                  <a:gd name="adj" fmla="val 35094"/>
                </a:avLst>
              </a:prstGeom>
              <a:solidFill>
                <a:srgbClr val="CECECE"/>
              </a:solidFill>
              <a:ln w="12700">
                <a:noFill/>
                <a:miter lim="800000"/>
                <a:headEnd/>
                <a:tailEnd/>
              </a:ln>
              <a:effectLst/>
            </p:spPr>
            <p:txBody>
              <a:bodyPr lIns="216000" tIns="108000" rIns="108000" bIns="108000" anchor="ctr">
                <a:noAutofit/>
              </a:bodyPr>
              <a:lstStyle/>
              <a:p>
                <a:pPr defTabSz="601266" eaLnBrk="0" hangingPunct="0"/>
                <a:r>
                  <a:rPr lang="en-US" sz="1500" b="1">
                    <a:solidFill>
                      <a:srgbClr val="394951"/>
                    </a:solidFill>
                    <a:cs typeface="Arial" charset="0"/>
                  </a:rPr>
                  <a:t>STEP 3</a:t>
                </a:r>
              </a:p>
            </p:txBody>
          </p:sp>
          <p:sp>
            <p:nvSpPr>
              <p:cNvPr id="37" name="Arrow 4">
                <a:extLst>
                  <a:ext uri="{FF2B5EF4-FFF2-40B4-BE49-F238E27FC236}">
                    <a16:creationId xmlns:a16="http://schemas.microsoft.com/office/drawing/2014/main" id="{7EF50125-F525-E940-ACFC-006F72EB4030}"/>
                  </a:ext>
                </a:extLst>
              </p:cNvPr>
              <p:cNvSpPr>
                <a:spLocks noChangeArrowheads="1"/>
              </p:cNvSpPr>
              <p:nvPr/>
            </p:nvSpPr>
            <p:spPr bwMode="gray">
              <a:xfrm>
                <a:off x="6044882" y="3400126"/>
                <a:ext cx="2088517" cy="520048"/>
              </a:xfrm>
              <a:prstGeom prst="chevron">
                <a:avLst>
                  <a:gd name="adj" fmla="val 35094"/>
                </a:avLst>
              </a:prstGeom>
              <a:solidFill>
                <a:srgbClr val="999999"/>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4</a:t>
                </a:r>
              </a:p>
            </p:txBody>
          </p:sp>
          <p:sp>
            <p:nvSpPr>
              <p:cNvPr id="38" name="Arrow 5">
                <a:extLst>
                  <a:ext uri="{FF2B5EF4-FFF2-40B4-BE49-F238E27FC236}">
                    <a16:creationId xmlns:a16="http://schemas.microsoft.com/office/drawing/2014/main" id="{2A2B3539-F247-194B-BA98-E953CB17CA79}"/>
                  </a:ext>
                </a:extLst>
              </p:cNvPr>
              <p:cNvSpPr>
                <a:spLocks noChangeArrowheads="1"/>
              </p:cNvSpPr>
              <p:nvPr/>
            </p:nvSpPr>
            <p:spPr bwMode="gray">
              <a:xfrm>
                <a:off x="7879844" y="3400126"/>
                <a:ext cx="2088517" cy="520048"/>
              </a:xfrm>
              <a:prstGeom prst="chevron">
                <a:avLst>
                  <a:gd name="adj" fmla="val 35094"/>
                </a:avLst>
              </a:prstGeom>
              <a:solidFill>
                <a:srgbClr val="737373"/>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5</a:t>
                </a:r>
              </a:p>
            </p:txBody>
          </p:sp>
          <p:sp>
            <p:nvSpPr>
              <p:cNvPr id="39" name="Arrow 6">
                <a:extLst>
                  <a:ext uri="{FF2B5EF4-FFF2-40B4-BE49-F238E27FC236}">
                    <a16:creationId xmlns:a16="http://schemas.microsoft.com/office/drawing/2014/main" id="{B33535C8-2E16-FD4E-AAE8-6BF1195DCB7F}"/>
                  </a:ext>
                </a:extLst>
              </p:cNvPr>
              <p:cNvSpPr>
                <a:spLocks noChangeArrowheads="1"/>
              </p:cNvSpPr>
              <p:nvPr/>
            </p:nvSpPr>
            <p:spPr bwMode="gray">
              <a:xfrm>
                <a:off x="9714804" y="3400125"/>
                <a:ext cx="2088517" cy="520048"/>
              </a:xfrm>
              <a:prstGeom prst="chevron">
                <a:avLst>
                  <a:gd name="adj" fmla="val 35094"/>
                </a:avLst>
              </a:prstGeom>
              <a:solidFill>
                <a:srgbClr val="394951"/>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6</a:t>
                </a:r>
              </a:p>
            </p:txBody>
          </p:sp>
        </p:grpSp>
        <p:sp>
          <p:nvSpPr>
            <p:cNvPr id="26" name="Line">
              <a:extLst>
                <a:ext uri="{FF2B5EF4-FFF2-40B4-BE49-F238E27FC236}">
                  <a16:creationId xmlns:a16="http://schemas.microsoft.com/office/drawing/2014/main" id="{A2751F86-1868-214F-BE45-C169EDA9D43C}"/>
                </a:ext>
              </a:extLst>
            </p:cNvPr>
            <p:cNvSpPr>
              <a:spLocks noChangeShapeType="1"/>
            </p:cNvSpPr>
            <p:nvPr/>
          </p:nvSpPr>
          <p:spPr bwMode="gray">
            <a:xfrm flipV="1">
              <a:off x="540000" y="1618968"/>
              <a:ext cx="0" cy="1704203"/>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27" name="Line">
              <a:extLst>
                <a:ext uri="{FF2B5EF4-FFF2-40B4-BE49-F238E27FC236}">
                  <a16:creationId xmlns:a16="http://schemas.microsoft.com/office/drawing/2014/main" id="{102ED534-E475-064B-B7DF-E421312F3E4E}"/>
                </a:ext>
              </a:extLst>
            </p:cNvPr>
            <p:cNvSpPr>
              <a:spLocks noChangeShapeType="1"/>
            </p:cNvSpPr>
            <p:nvPr/>
          </p:nvSpPr>
          <p:spPr bwMode="gray">
            <a:xfrm flipV="1">
              <a:off x="2374962"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28" name="Line">
              <a:extLst>
                <a:ext uri="{FF2B5EF4-FFF2-40B4-BE49-F238E27FC236}">
                  <a16:creationId xmlns:a16="http://schemas.microsoft.com/office/drawing/2014/main" id="{FDD4F7E7-EBDA-DD45-9521-DE50E9973D64}"/>
                </a:ext>
              </a:extLst>
            </p:cNvPr>
            <p:cNvSpPr>
              <a:spLocks noChangeShapeType="1"/>
            </p:cNvSpPr>
            <p:nvPr/>
          </p:nvSpPr>
          <p:spPr bwMode="gray">
            <a:xfrm flipV="1">
              <a:off x="4209922"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29" name="Line">
              <a:extLst>
                <a:ext uri="{FF2B5EF4-FFF2-40B4-BE49-F238E27FC236}">
                  <a16:creationId xmlns:a16="http://schemas.microsoft.com/office/drawing/2014/main" id="{700650A6-58E6-AB40-82F3-C0FC68404335}"/>
                </a:ext>
              </a:extLst>
            </p:cNvPr>
            <p:cNvSpPr>
              <a:spLocks noChangeShapeType="1"/>
            </p:cNvSpPr>
            <p:nvPr/>
          </p:nvSpPr>
          <p:spPr bwMode="gray">
            <a:xfrm flipV="1">
              <a:off x="7879844"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30" name="Line">
              <a:extLst>
                <a:ext uri="{FF2B5EF4-FFF2-40B4-BE49-F238E27FC236}">
                  <a16:creationId xmlns:a16="http://schemas.microsoft.com/office/drawing/2014/main" id="{4FCB64BA-102A-3C45-99A3-357044D597E3}"/>
                </a:ext>
              </a:extLst>
            </p:cNvPr>
            <p:cNvSpPr>
              <a:spLocks noChangeShapeType="1"/>
            </p:cNvSpPr>
            <p:nvPr/>
          </p:nvSpPr>
          <p:spPr bwMode="gray">
            <a:xfrm flipV="1">
              <a:off x="6044883"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31" name="Line">
              <a:extLst>
                <a:ext uri="{FF2B5EF4-FFF2-40B4-BE49-F238E27FC236}">
                  <a16:creationId xmlns:a16="http://schemas.microsoft.com/office/drawing/2014/main" id="{26DF1BE8-9C7F-6B46-8631-3E0A1F4D6C02}"/>
                </a:ext>
              </a:extLst>
            </p:cNvPr>
            <p:cNvSpPr>
              <a:spLocks noChangeShapeType="1"/>
            </p:cNvSpPr>
            <p:nvPr/>
          </p:nvSpPr>
          <p:spPr bwMode="gray">
            <a:xfrm flipV="1">
              <a:off x="9714804"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grpSp>
      <p:grpSp>
        <p:nvGrpSpPr>
          <p:cNvPr id="40" name="Gruppieren 6">
            <a:extLst>
              <a:ext uri="{FF2B5EF4-FFF2-40B4-BE49-F238E27FC236}">
                <a16:creationId xmlns:a16="http://schemas.microsoft.com/office/drawing/2014/main" id="{E8752935-7AE1-714E-8538-B2703C1971B4}"/>
              </a:ext>
            </a:extLst>
          </p:cNvPr>
          <p:cNvGrpSpPr/>
          <p:nvPr userDrawn="1"/>
        </p:nvGrpSpPr>
        <p:grpSpPr>
          <a:xfrm>
            <a:off x="587877" y="2056686"/>
            <a:ext cx="10480915" cy="4148046"/>
            <a:chOff x="540000" y="1618968"/>
            <a:chExt cx="11263321" cy="4457700"/>
          </a:xfrm>
        </p:grpSpPr>
        <p:grpSp>
          <p:nvGrpSpPr>
            <p:cNvPr id="42" name="TIMELINE">
              <a:extLst>
                <a:ext uri="{FF2B5EF4-FFF2-40B4-BE49-F238E27FC236}">
                  <a16:creationId xmlns:a16="http://schemas.microsoft.com/office/drawing/2014/main" id="{F1BD3191-A54E-1142-93A4-6A6CC9F84A43}"/>
                </a:ext>
              </a:extLst>
            </p:cNvPr>
            <p:cNvGrpSpPr/>
            <p:nvPr/>
          </p:nvGrpSpPr>
          <p:grpSpPr bwMode="gray">
            <a:xfrm>
              <a:off x="540000" y="3591297"/>
              <a:ext cx="11263321" cy="520049"/>
              <a:chOff x="540000" y="3400125"/>
              <a:chExt cx="11263321" cy="520049"/>
            </a:xfrm>
          </p:grpSpPr>
          <p:sp>
            <p:nvSpPr>
              <p:cNvPr id="60" name="Arrow 1">
                <a:extLst>
                  <a:ext uri="{FF2B5EF4-FFF2-40B4-BE49-F238E27FC236}">
                    <a16:creationId xmlns:a16="http://schemas.microsoft.com/office/drawing/2014/main" id="{03B34775-305B-3640-AA1D-362B6C52ABD0}"/>
                  </a:ext>
                </a:extLst>
              </p:cNvPr>
              <p:cNvSpPr>
                <a:spLocks noChangeArrowheads="1"/>
              </p:cNvSpPr>
              <p:nvPr/>
            </p:nvSpPr>
            <p:spPr bwMode="gray">
              <a:xfrm>
                <a:off x="540000" y="3400126"/>
                <a:ext cx="2088517" cy="520048"/>
              </a:xfrm>
              <a:prstGeom prst="homePlate">
                <a:avLst>
                  <a:gd name="adj" fmla="val 36314"/>
                </a:avLst>
              </a:prstGeom>
              <a:solidFill>
                <a:srgbClr val="E6ECF0"/>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tx2"/>
                    </a:solidFill>
                    <a:cs typeface="Arial" charset="0"/>
                  </a:rPr>
                  <a:t>STEP 1</a:t>
                </a:r>
              </a:p>
            </p:txBody>
          </p:sp>
          <p:sp>
            <p:nvSpPr>
              <p:cNvPr id="61" name="Arrow 2">
                <a:extLst>
                  <a:ext uri="{FF2B5EF4-FFF2-40B4-BE49-F238E27FC236}">
                    <a16:creationId xmlns:a16="http://schemas.microsoft.com/office/drawing/2014/main" id="{5F7B57D2-3F46-7948-B6F4-E05C2E9AF157}"/>
                  </a:ext>
                </a:extLst>
              </p:cNvPr>
              <p:cNvSpPr>
                <a:spLocks noChangeArrowheads="1"/>
              </p:cNvSpPr>
              <p:nvPr/>
            </p:nvSpPr>
            <p:spPr bwMode="gray">
              <a:xfrm>
                <a:off x="2374960" y="3400126"/>
                <a:ext cx="2088517" cy="520048"/>
              </a:xfrm>
              <a:prstGeom prst="chevron">
                <a:avLst>
                  <a:gd name="adj" fmla="val 35094"/>
                </a:avLst>
              </a:prstGeom>
              <a:solidFill>
                <a:schemeClr val="tx2">
                  <a:lumMod val="20000"/>
                  <a:lumOff val="80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tx2"/>
                    </a:solidFill>
                    <a:cs typeface="Arial" charset="0"/>
                  </a:rPr>
                  <a:t>STEP 2</a:t>
                </a:r>
              </a:p>
            </p:txBody>
          </p:sp>
          <p:sp>
            <p:nvSpPr>
              <p:cNvPr id="62" name="Arrow 3">
                <a:extLst>
                  <a:ext uri="{FF2B5EF4-FFF2-40B4-BE49-F238E27FC236}">
                    <a16:creationId xmlns:a16="http://schemas.microsoft.com/office/drawing/2014/main" id="{FF64F88B-6C07-9B4C-83C3-CFC55163C9FD}"/>
                  </a:ext>
                </a:extLst>
              </p:cNvPr>
              <p:cNvSpPr>
                <a:spLocks noChangeArrowheads="1"/>
              </p:cNvSpPr>
              <p:nvPr/>
            </p:nvSpPr>
            <p:spPr bwMode="gray">
              <a:xfrm>
                <a:off x="4209922" y="3400126"/>
                <a:ext cx="2088517" cy="520048"/>
              </a:xfrm>
              <a:prstGeom prst="chevron">
                <a:avLst>
                  <a:gd name="adj" fmla="val 35094"/>
                </a:avLst>
              </a:prstGeom>
              <a:solidFill>
                <a:schemeClr val="tx2">
                  <a:lumMod val="40000"/>
                  <a:lumOff val="60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tx2"/>
                    </a:solidFill>
                    <a:cs typeface="Arial" charset="0"/>
                  </a:rPr>
                  <a:t>STEP 3</a:t>
                </a:r>
              </a:p>
            </p:txBody>
          </p:sp>
          <p:sp>
            <p:nvSpPr>
              <p:cNvPr id="63" name="Arrow 4">
                <a:extLst>
                  <a:ext uri="{FF2B5EF4-FFF2-40B4-BE49-F238E27FC236}">
                    <a16:creationId xmlns:a16="http://schemas.microsoft.com/office/drawing/2014/main" id="{82AC581E-1BBC-2A49-98B6-4193A2B358A7}"/>
                  </a:ext>
                </a:extLst>
              </p:cNvPr>
              <p:cNvSpPr>
                <a:spLocks noChangeArrowheads="1"/>
              </p:cNvSpPr>
              <p:nvPr/>
            </p:nvSpPr>
            <p:spPr bwMode="gray">
              <a:xfrm>
                <a:off x="6044882" y="3400126"/>
                <a:ext cx="2088517" cy="520048"/>
              </a:xfrm>
              <a:prstGeom prst="chevron">
                <a:avLst>
                  <a:gd name="adj" fmla="val 35094"/>
                </a:avLst>
              </a:prstGeom>
              <a:solidFill>
                <a:schemeClr val="tx2">
                  <a:lumMod val="60000"/>
                  <a:lumOff val="40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4</a:t>
                </a:r>
              </a:p>
            </p:txBody>
          </p:sp>
          <p:sp>
            <p:nvSpPr>
              <p:cNvPr id="64" name="Arrow 5">
                <a:extLst>
                  <a:ext uri="{FF2B5EF4-FFF2-40B4-BE49-F238E27FC236}">
                    <a16:creationId xmlns:a16="http://schemas.microsoft.com/office/drawing/2014/main" id="{8A247C2F-9063-1F42-99A0-665ACC30DD1B}"/>
                  </a:ext>
                </a:extLst>
              </p:cNvPr>
              <p:cNvSpPr>
                <a:spLocks noChangeArrowheads="1"/>
              </p:cNvSpPr>
              <p:nvPr/>
            </p:nvSpPr>
            <p:spPr bwMode="gray">
              <a:xfrm>
                <a:off x="7879844" y="3400126"/>
                <a:ext cx="2088517" cy="520048"/>
              </a:xfrm>
              <a:prstGeom prst="chevron">
                <a:avLst>
                  <a:gd name="adj" fmla="val 35094"/>
                </a:avLst>
              </a:prstGeom>
              <a:solidFill>
                <a:schemeClr val="tx2">
                  <a:lumMod val="75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5</a:t>
                </a:r>
              </a:p>
            </p:txBody>
          </p:sp>
          <p:sp>
            <p:nvSpPr>
              <p:cNvPr id="70" name="Arrow 6">
                <a:extLst>
                  <a:ext uri="{FF2B5EF4-FFF2-40B4-BE49-F238E27FC236}">
                    <a16:creationId xmlns:a16="http://schemas.microsoft.com/office/drawing/2014/main" id="{1372C1BA-0340-5B4E-99DB-62D041E2F2FA}"/>
                  </a:ext>
                </a:extLst>
              </p:cNvPr>
              <p:cNvSpPr>
                <a:spLocks noChangeArrowheads="1"/>
              </p:cNvSpPr>
              <p:nvPr/>
            </p:nvSpPr>
            <p:spPr bwMode="gray">
              <a:xfrm>
                <a:off x="9714804" y="3400125"/>
                <a:ext cx="2088517" cy="520048"/>
              </a:xfrm>
              <a:prstGeom prst="chevron">
                <a:avLst>
                  <a:gd name="adj" fmla="val 35094"/>
                </a:avLst>
              </a:prstGeom>
              <a:solidFill>
                <a:schemeClr val="tx2">
                  <a:lumMod val="50000"/>
                </a:schemeClr>
              </a:solidFill>
              <a:ln w="12700">
                <a:noFill/>
                <a:miter lim="800000"/>
                <a:headEnd/>
                <a:tailEnd/>
              </a:ln>
              <a:effectLst/>
            </p:spPr>
            <p:txBody>
              <a:bodyPr lIns="216000" tIns="108000" rIns="108000" bIns="108000" anchor="ctr">
                <a:noAutofit/>
              </a:bodyPr>
              <a:lstStyle/>
              <a:p>
                <a:pPr defTabSz="601266" eaLnBrk="0" hangingPunct="0"/>
                <a:r>
                  <a:rPr lang="en-US" sz="1500" b="1">
                    <a:solidFill>
                      <a:schemeClr val="bg1"/>
                    </a:solidFill>
                    <a:cs typeface="Arial" charset="0"/>
                  </a:rPr>
                  <a:t>STEP 6</a:t>
                </a:r>
              </a:p>
            </p:txBody>
          </p:sp>
        </p:grpSp>
        <p:sp>
          <p:nvSpPr>
            <p:cNvPr id="45" name="Line">
              <a:extLst>
                <a:ext uri="{FF2B5EF4-FFF2-40B4-BE49-F238E27FC236}">
                  <a16:creationId xmlns:a16="http://schemas.microsoft.com/office/drawing/2014/main" id="{75B33F13-2E1B-404F-BE0D-A747778E6FF6}"/>
                </a:ext>
              </a:extLst>
            </p:cNvPr>
            <p:cNvSpPr>
              <a:spLocks noChangeShapeType="1"/>
            </p:cNvSpPr>
            <p:nvPr/>
          </p:nvSpPr>
          <p:spPr bwMode="gray">
            <a:xfrm flipV="1">
              <a:off x="540000" y="1618968"/>
              <a:ext cx="0" cy="1704203"/>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7" name="Line">
              <a:extLst>
                <a:ext uri="{FF2B5EF4-FFF2-40B4-BE49-F238E27FC236}">
                  <a16:creationId xmlns:a16="http://schemas.microsoft.com/office/drawing/2014/main" id="{17C5ED7D-F4EC-F74A-9D76-9796C2549E50}"/>
                </a:ext>
              </a:extLst>
            </p:cNvPr>
            <p:cNvSpPr>
              <a:spLocks noChangeShapeType="1"/>
            </p:cNvSpPr>
            <p:nvPr/>
          </p:nvSpPr>
          <p:spPr bwMode="gray">
            <a:xfrm flipV="1">
              <a:off x="2374962"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49" name="Line">
              <a:extLst>
                <a:ext uri="{FF2B5EF4-FFF2-40B4-BE49-F238E27FC236}">
                  <a16:creationId xmlns:a16="http://schemas.microsoft.com/office/drawing/2014/main" id="{B0811872-CC7E-DC43-99A2-011CDB646D7F}"/>
                </a:ext>
              </a:extLst>
            </p:cNvPr>
            <p:cNvSpPr>
              <a:spLocks noChangeShapeType="1"/>
            </p:cNvSpPr>
            <p:nvPr/>
          </p:nvSpPr>
          <p:spPr bwMode="gray">
            <a:xfrm flipV="1">
              <a:off x="4209922"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51" name="Line">
              <a:extLst>
                <a:ext uri="{FF2B5EF4-FFF2-40B4-BE49-F238E27FC236}">
                  <a16:creationId xmlns:a16="http://schemas.microsoft.com/office/drawing/2014/main" id="{331455C9-B23C-2447-BBB4-10A5B7ED39AC}"/>
                </a:ext>
              </a:extLst>
            </p:cNvPr>
            <p:cNvSpPr>
              <a:spLocks noChangeShapeType="1"/>
            </p:cNvSpPr>
            <p:nvPr/>
          </p:nvSpPr>
          <p:spPr bwMode="gray">
            <a:xfrm flipV="1">
              <a:off x="7879844" y="1618969"/>
              <a:ext cx="0" cy="1704202"/>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58" name="Line">
              <a:extLst>
                <a:ext uri="{FF2B5EF4-FFF2-40B4-BE49-F238E27FC236}">
                  <a16:creationId xmlns:a16="http://schemas.microsoft.com/office/drawing/2014/main" id="{0AF5C9C3-231C-9747-97A0-13201288F9B9}"/>
                </a:ext>
              </a:extLst>
            </p:cNvPr>
            <p:cNvSpPr>
              <a:spLocks noChangeShapeType="1"/>
            </p:cNvSpPr>
            <p:nvPr/>
          </p:nvSpPr>
          <p:spPr bwMode="gray">
            <a:xfrm flipV="1">
              <a:off x="6044883"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sp>
          <p:nvSpPr>
            <p:cNvPr id="59" name="Line">
              <a:extLst>
                <a:ext uri="{FF2B5EF4-FFF2-40B4-BE49-F238E27FC236}">
                  <a16:creationId xmlns:a16="http://schemas.microsoft.com/office/drawing/2014/main" id="{BF7DA2D3-E47C-F64E-B713-D08B9E209264}"/>
                </a:ext>
              </a:extLst>
            </p:cNvPr>
            <p:cNvSpPr>
              <a:spLocks noChangeShapeType="1"/>
            </p:cNvSpPr>
            <p:nvPr/>
          </p:nvSpPr>
          <p:spPr bwMode="gray">
            <a:xfrm flipV="1">
              <a:off x="9714804" y="4381572"/>
              <a:ext cx="0" cy="1695096"/>
            </a:xfrm>
            <a:prstGeom prst="line">
              <a:avLst/>
            </a:prstGeom>
            <a:noFill/>
            <a:ln w="9525">
              <a:solidFill>
                <a:schemeClr val="bg1">
                  <a:lumMod val="75000"/>
                </a:schemeClr>
              </a:solidFill>
              <a:prstDash val="solid"/>
              <a:miter lim="800000"/>
              <a:headEnd/>
              <a:tailEnd/>
            </a:ln>
          </p:spPr>
          <p:txBody>
            <a:bodyPr lIns="0" tIns="0" rIns="0" bIns="0">
              <a:noAutofit/>
            </a:bodyPr>
            <a:lstStyle/>
            <a:p>
              <a:endParaRPr lang="en-US" sz="1050">
                <a:solidFill>
                  <a:schemeClr val="accent4"/>
                </a:solidFill>
              </a:endParaRPr>
            </a:p>
          </p:txBody>
        </p:sp>
      </p:grpSp>
      <p:sp>
        <p:nvSpPr>
          <p:cNvPr id="3" name="Date Placeholder 2">
            <a:extLst>
              <a:ext uri="{FF2B5EF4-FFF2-40B4-BE49-F238E27FC236}">
                <a16:creationId xmlns:a16="http://schemas.microsoft.com/office/drawing/2014/main" id="{6FF06BA3-6784-E547-88F3-CBAAC862BF3C}"/>
              </a:ext>
            </a:extLst>
          </p:cNvPr>
          <p:cNvSpPr>
            <a:spLocks noGrp="1"/>
          </p:cNvSpPr>
          <p:nvPr>
            <p:ph type="dt" sz="half" idx="18"/>
          </p:nvPr>
        </p:nvSpPr>
        <p:spPr/>
        <p:txBody>
          <a:bodyPr/>
          <a:lstStyle/>
          <a:p>
            <a:r>
              <a:rPr lang="en-US"/>
              <a:t>Copyright © 2023 Actian Corporation</a:t>
            </a:r>
          </a:p>
        </p:txBody>
      </p:sp>
    </p:spTree>
    <p:extLst>
      <p:ext uri="{BB962C8B-B14F-4D97-AF65-F5344CB8AC3E}">
        <p14:creationId xmlns:p14="http://schemas.microsoft.com/office/powerpoint/2010/main" val="40852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ultiple Speakers">
    <p:spTree>
      <p:nvGrpSpPr>
        <p:cNvPr id="1" name=""/>
        <p:cNvGrpSpPr/>
        <p:nvPr/>
      </p:nvGrpSpPr>
      <p:grpSpPr>
        <a:xfrm>
          <a:off x="0" y="0"/>
          <a:ext cx="0" cy="0"/>
          <a:chOff x="0" y="0"/>
          <a:chExt cx="0" cy="0"/>
        </a:xfrm>
      </p:grpSpPr>
      <p:sp>
        <p:nvSpPr>
          <p:cNvPr id="77" name="Text Placeholder 12">
            <a:extLst>
              <a:ext uri="{FF2B5EF4-FFF2-40B4-BE49-F238E27FC236}">
                <a16:creationId xmlns:a16="http://schemas.microsoft.com/office/drawing/2014/main" id="{9782B08A-11A3-1D4B-8716-16269DF921CA}"/>
              </a:ext>
            </a:extLst>
          </p:cNvPr>
          <p:cNvSpPr>
            <a:spLocks noGrp="1"/>
          </p:cNvSpPr>
          <p:nvPr>
            <p:ph type="body" sz="quarter" idx="11" hasCustomPrompt="1"/>
          </p:nvPr>
        </p:nvSpPr>
        <p:spPr>
          <a:xfrm>
            <a:off x="540065" y="5129230"/>
            <a:ext cx="3515175" cy="383537"/>
          </a:xfrm>
        </p:spPr>
        <p:txBody>
          <a:bodyPr/>
          <a:lstStyle>
            <a:lvl1pPr marL="0" indent="0">
              <a:buNone/>
              <a:defRPr sz="1600">
                <a:solidFill>
                  <a:schemeClr val="tx2"/>
                </a:solidFill>
              </a:defRPr>
            </a:lvl1pPr>
          </a:lstStyle>
          <a:p>
            <a:r>
              <a:rPr lang="en-US"/>
              <a:t>Presenter Organization</a:t>
            </a:r>
            <a:endParaRPr lang="en-US" sz="2100">
              <a:solidFill>
                <a:schemeClr val="tx2"/>
              </a:solidFill>
            </a:endParaRPr>
          </a:p>
        </p:txBody>
      </p:sp>
      <p:sp>
        <p:nvSpPr>
          <p:cNvPr id="79" name="Text Placeholder 12">
            <a:extLst>
              <a:ext uri="{FF2B5EF4-FFF2-40B4-BE49-F238E27FC236}">
                <a16:creationId xmlns:a16="http://schemas.microsoft.com/office/drawing/2014/main" id="{F9F4D9A3-A093-2040-9272-ED0EA8035667}"/>
              </a:ext>
            </a:extLst>
          </p:cNvPr>
          <p:cNvSpPr>
            <a:spLocks noGrp="1"/>
          </p:cNvSpPr>
          <p:nvPr>
            <p:ph type="body" sz="quarter" idx="13" hasCustomPrompt="1"/>
          </p:nvPr>
        </p:nvSpPr>
        <p:spPr>
          <a:xfrm>
            <a:off x="540065"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2" name="Text Placeholder 12">
            <a:extLst>
              <a:ext uri="{FF2B5EF4-FFF2-40B4-BE49-F238E27FC236}">
                <a16:creationId xmlns:a16="http://schemas.microsoft.com/office/drawing/2014/main" id="{9C9B1228-2EEE-C44A-A0DE-52BCC4B3AE6C}"/>
              </a:ext>
            </a:extLst>
          </p:cNvPr>
          <p:cNvSpPr>
            <a:spLocks noGrp="1"/>
          </p:cNvSpPr>
          <p:nvPr>
            <p:ph type="body" sz="quarter" idx="16" hasCustomPrompt="1"/>
          </p:nvPr>
        </p:nvSpPr>
        <p:spPr>
          <a:xfrm>
            <a:off x="4347597" y="5129230"/>
            <a:ext cx="3515175" cy="383537"/>
          </a:xfrm>
        </p:spPr>
        <p:txBody>
          <a:bodyPr/>
          <a:lstStyle>
            <a:lvl1pPr marL="0" indent="0">
              <a:buNone/>
              <a:defRPr sz="1600">
                <a:solidFill>
                  <a:schemeClr val="tx2"/>
                </a:solidFill>
              </a:defRPr>
            </a:lvl1pPr>
          </a:lstStyle>
          <a:p>
            <a:r>
              <a:rPr lang="en-US"/>
              <a:t>Presenter Organization</a:t>
            </a:r>
            <a:endParaRPr lang="en-US" sz="2100">
              <a:solidFill>
                <a:schemeClr val="tx2"/>
              </a:solidFill>
            </a:endParaRPr>
          </a:p>
        </p:txBody>
      </p:sp>
      <p:sp>
        <p:nvSpPr>
          <p:cNvPr id="83" name="Text Placeholder 12">
            <a:extLst>
              <a:ext uri="{FF2B5EF4-FFF2-40B4-BE49-F238E27FC236}">
                <a16:creationId xmlns:a16="http://schemas.microsoft.com/office/drawing/2014/main" id="{D3B6F73E-E233-E141-9D20-CEF457EDDAE2}"/>
              </a:ext>
            </a:extLst>
          </p:cNvPr>
          <p:cNvSpPr>
            <a:spLocks noGrp="1"/>
          </p:cNvSpPr>
          <p:nvPr>
            <p:ph type="body" sz="quarter" idx="17" hasCustomPrompt="1"/>
          </p:nvPr>
        </p:nvSpPr>
        <p:spPr>
          <a:xfrm>
            <a:off x="4347597"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4" name="Text Placeholder 12">
            <a:extLst>
              <a:ext uri="{FF2B5EF4-FFF2-40B4-BE49-F238E27FC236}">
                <a16:creationId xmlns:a16="http://schemas.microsoft.com/office/drawing/2014/main" id="{AA15A8A1-F389-EF40-A765-64FCF8E79E5E}"/>
              </a:ext>
            </a:extLst>
          </p:cNvPr>
          <p:cNvSpPr>
            <a:spLocks noGrp="1"/>
          </p:cNvSpPr>
          <p:nvPr>
            <p:ph type="body" sz="quarter" idx="18" hasCustomPrompt="1"/>
          </p:nvPr>
        </p:nvSpPr>
        <p:spPr>
          <a:xfrm>
            <a:off x="8185976" y="5129230"/>
            <a:ext cx="3515175" cy="383537"/>
          </a:xfrm>
        </p:spPr>
        <p:txBody>
          <a:bodyPr/>
          <a:lstStyle>
            <a:lvl1pPr marL="0" indent="0">
              <a:buNone/>
              <a:defRPr sz="1600">
                <a:solidFill>
                  <a:schemeClr val="tx2"/>
                </a:solidFill>
              </a:defRPr>
            </a:lvl1pPr>
          </a:lstStyle>
          <a:p>
            <a:r>
              <a:rPr lang="en-US"/>
              <a:t>Presenter Organization</a:t>
            </a:r>
            <a:endParaRPr lang="en-US" sz="2100">
              <a:solidFill>
                <a:schemeClr val="tx2"/>
              </a:solidFill>
            </a:endParaRPr>
          </a:p>
        </p:txBody>
      </p:sp>
      <p:sp>
        <p:nvSpPr>
          <p:cNvPr id="85" name="Text Placeholder 12">
            <a:extLst>
              <a:ext uri="{FF2B5EF4-FFF2-40B4-BE49-F238E27FC236}">
                <a16:creationId xmlns:a16="http://schemas.microsoft.com/office/drawing/2014/main" id="{40881185-B6CB-3D44-9373-6EEB75649599}"/>
              </a:ext>
            </a:extLst>
          </p:cNvPr>
          <p:cNvSpPr>
            <a:spLocks noGrp="1"/>
          </p:cNvSpPr>
          <p:nvPr>
            <p:ph type="body" sz="quarter" idx="19" hasCustomPrompt="1"/>
          </p:nvPr>
        </p:nvSpPr>
        <p:spPr>
          <a:xfrm>
            <a:off x="8185976"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6" name="Text Placeholder 12">
            <a:extLst>
              <a:ext uri="{FF2B5EF4-FFF2-40B4-BE49-F238E27FC236}">
                <a16:creationId xmlns:a16="http://schemas.microsoft.com/office/drawing/2014/main" id="{B4BA5343-3BEE-5B44-88DC-93B52BD5BB29}"/>
              </a:ext>
            </a:extLst>
          </p:cNvPr>
          <p:cNvSpPr>
            <a:spLocks noGrp="1"/>
          </p:cNvSpPr>
          <p:nvPr>
            <p:ph type="body" sz="quarter" idx="20" hasCustomPrompt="1"/>
          </p:nvPr>
        </p:nvSpPr>
        <p:spPr>
          <a:xfrm>
            <a:off x="540065" y="4754880"/>
            <a:ext cx="3515175" cy="459694"/>
          </a:xfrm>
        </p:spPr>
        <p:txBody>
          <a:bodyPr/>
          <a:lstStyle>
            <a:lvl1pPr marL="0" indent="0">
              <a:buNone/>
              <a:defRPr sz="2000" b="1">
                <a:solidFill>
                  <a:schemeClr val="accent1"/>
                </a:solidFill>
              </a:defRPr>
            </a:lvl1pPr>
          </a:lstStyle>
          <a:p>
            <a:r>
              <a:rPr lang="en-US"/>
              <a:t>Presenter Name</a:t>
            </a:r>
            <a:endParaRPr lang="en-US" sz="2100">
              <a:solidFill>
                <a:schemeClr val="tx2"/>
              </a:solidFill>
            </a:endParaRPr>
          </a:p>
        </p:txBody>
      </p:sp>
      <p:sp>
        <p:nvSpPr>
          <p:cNvPr id="87" name="Text Placeholder 12">
            <a:extLst>
              <a:ext uri="{FF2B5EF4-FFF2-40B4-BE49-F238E27FC236}">
                <a16:creationId xmlns:a16="http://schemas.microsoft.com/office/drawing/2014/main" id="{C949B4D2-C14E-AA48-B6A1-107232D2C8A5}"/>
              </a:ext>
            </a:extLst>
          </p:cNvPr>
          <p:cNvSpPr>
            <a:spLocks noGrp="1"/>
          </p:cNvSpPr>
          <p:nvPr>
            <p:ph type="body" sz="quarter" idx="21" hasCustomPrompt="1"/>
          </p:nvPr>
        </p:nvSpPr>
        <p:spPr>
          <a:xfrm>
            <a:off x="4347597" y="4754880"/>
            <a:ext cx="3515175" cy="459694"/>
          </a:xfrm>
        </p:spPr>
        <p:txBody>
          <a:bodyPr/>
          <a:lstStyle>
            <a:lvl1pPr marL="0" indent="0">
              <a:buNone/>
              <a:defRPr sz="2000" b="1">
                <a:solidFill>
                  <a:schemeClr val="accent1"/>
                </a:solidFill>
              </a:defRPr>
            </a:lvl1pPr>
          </a:lstStyle>
          <a:p>
            <a:r>
              <a:rPr lang="en-US"/>
              <a:t>Presenter Name</a:t>
            </a:r>
            <a:endParaRPr lang="en-US" sz="2100">
              <a:solidFill>
                <a:schemeClr val="tx2"/>
              </a:solidFill>
            </a:endParaRPr>
          </a:p>
        </p:txBody>
      </p:sp>
      <p:sp>
        <p:nvSpPr>
          <p:cNvPr id="88" name="Text Placeholder 12">
            <a:extLst>
              <a:ext uri="{FF2B5EF4-FFF2-40B4-BE49-F238E27FC236}">
                <a16:creationId xmlns:a16="http://schemas.microsoft.com/office/drawing/2014/main" id="{B004DC7C-FCB6-5F40-898B-BAAA4E5374DF}"/>
              </a:ext>
            </a:extLst>
          </p:cNvPr>
          <p:cNvSpPr>
            <a:spLocks noGrp="1"/>
          </p:cNvSpPr>
          <p:nvPr>
            <p:ph type="body" sz="quarter" idx="22" hasCustomPrompt="1"/>
          </p:nvPr>
        </p:nvSpPr>
        <p:spPr>
          <a:xfrm>
            <a:off x="8185976" y="4754880"/>
            <a:ext cx="3515175" cy="459694"/>
          </a:xfrm>
        </p:spPr>
        <p:txBody>
          <a:bodyPr/>
          <a:lstStyle>
            <a:lvl1pPr marL="0" indent="0">
              <a:buNone/>
              <a:defRPr sz="2000" b="1">
                <a:solidFill>
                  <a:schemeClr val="accent1"/>
                </a:solidFill>
              </a:defRPr>
            </a:lvl1pPr>
          </a:lstStyle>
          <a:p>
            <a:r>
              <a:rPr lang="en-US"/>
              <a:t>Presenter Name</a:t>
            </a:r>
            <a:endParaRPr lang="en-US" sz="2100">
              <a:solidFill>
                <a:schemeClr val="tx2"/>
              </a:solidFill>
            </a:endParaRPr>
          </a:p>
        </p:txBody>
      </p:sp>
      <p:sp>
        <p:nvSpPr>
          <p:cNvPr id="2" name="Picture Placeholder 5">
            <a:extLst>
              <a:ext uri="{FF2B5EF4-FFF2-40B4-BE49-F238E27FC236}">
                <a16:creationId xmlns:a16="http://schemas.microsoft.com/office/drawing/2014/main" id="{6B20C469-79D1-C3AC-F8AB-00005A83F7D7}"/>
              </a:ext>
            </a:extLst>
          </p:cNvPr>
          <p:cNvSpPr>
            <a:spLocks noGrp="1"/>
          </p:cNvSpPr>
          <p:nvPr>
            <p:ph type="pic" sz="quarter" idx="23"/>
          </p:nvPr>
        </p:nvSpPr>
        <p:spPr>
          <a:xfrm>
            <a:off x="860710"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3" name="Picture 2">
            <a:extLst>
              <a:ext uri="{FF2B5EF4-FFF2-40B4-BE49-F238E27FC236}">
                <a16:creationId xmlns:a16="http://schemas.microsoft.com/office/drawing/2014/main" id="{C032D022-9365-0256-E6A7-24694FF6B545}"/>
              </a:ext>
            </a:extLst>
          </p:cNvPr>
          <p:cNvPicPr>
            <a:picLocks noChangeAspect="1"/>
          </p:cNvPicPr>
          <p:nvPr userDrawn="1"/>
        </p:nvPicPr>
        <p:blipFill>
          <a:blip r:embed="rId2"/>
          <a:stretch>
            <a:fillRect/>
          </a:stretch>
        </p:blipFill>
        <p:spPr>
          <a:xfrm flipH="1">
            <a:off x="568518" y="2806759"/>
            <a:ext cx="1574381" cy="1574381"/>
          </a:xfrm>
          <a:prstGeom prst="rect">
            <a:avLst/>
          </a:prstGeom>
        </p:spPr>
      </p:pic>
      <p:sp>
        <p:nvSpPr>
          <p:cNvPr id="4" name="Picture Placeholder 5">
            <a:extLst>
              <a:ext uri="{FF2B5EF4-FFF2-40B4-BE49-F238E27FC236}">
                <a16:creationId xmlns:a16="http://schemas.microsoft.com/office/drawing/2014/main" id="{4530B6F1-477C-7A8D-0EDE-BFAF87941401}"/>
              </a:ext>
            </a:extLst>
          </p:cNvPr>
          <p:cNvSpPr>
            <a:spLocks noGrp="1"/>
          </p:cNvSpPr>
          <p:nvPr>
            <p:ph type="pic" sz="quarter" idx="24"/>
          </p:nvPr>
        </p:nvSpPr>
        <p:spPr>
          <a:xfrm>
            <a:off x="4668242"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6" name="Picture Placeholder 5">
            <a:extLst>
              <a:ext uri="{FF2B5EF4-FFF2-40B4-BE49-F238E27FC236}">
                <a16:creationId xmlns:a16="http://schemas.microsoft.com/office/drawing/2014/main" id="{7827BBA6-09CA-79B8-99BF-45B2F04191AD}"/>
              </a:ext>
            </a:extLst>
          </p:cNvPr>
          <p:cNvSpPr>
            <a:spLocks noGrp="1"/>
          </p:cNvSpPr>
          <p:nvPr>
            <p:ph type="pic" sz="quarter" idx="25"/>
          </p:nvPr>
        </p:nvSpPr>
        <p:spPr>
          <a:xfrm>
            <a:off x="8506621"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8" name="Picture 7">
            <a:extLst>
              <a:ext uri="{FF2B5EF4-FFF2-40B4-BE49-F238E27FC236}">
                <a16:creationId xmlns:a16="http://schemas.microsoft.com/office/drawing/2014/main" id="{1806A855-1023-61A9-6FEC-629010EA5534}"/>
              </a:ext>
            </a:extLst>
          </p:cNvPr>
          <p:cNvPicPr>
            <a:picLocks noChangeAspect="1"/>
          </p:cNvPicPr>
          <p:nvPr userDrawn="1"/>
        </p:nvPicPr>
        <p:blipFill>
          <a:blip r:embed="rId2"/>
          <a:stretch>
            <a:fillRect/>
          </a:stretch>
        </p:blipFill>
        <p:spPr>
          <a:xfrm flipH="1">
            <a:off x="4383281" y="2806759"/>
            <a:ext cx="1574381" cy="1574381"/>
          </a:xfrm>
          <a:prstGeom prst="rect">
            <a:avLst/>
          </a:prstGeom>
        </p:spPr>
      </p:pic>
      <p:pic>
        <p:nvPicPr>
          <p:cNvPr id="9" name="Picture 8">
            <a:extLst>
              <a:ext uri="{FF2B5EF4-FFF2-40B4-BE49-F238E27FC236}">
                <a16:creationId xmlns:a16="http://schemas.microsoft.com/office/drawing/2014/main" id="{2D0F084B-3396-8DB1-3D65-AE978DB1F728}"/>
              </a:ext>
            </a:extLst>
          </p:cNvPr>
          <p:cNvPicPr>
            <a:picLocks noChangeAspect="1"/>
          </p:cNvPicPr>
          <p:nvPr userDrawn="1"/>
        </p:nvPicPr>
        <p:blipFill>
          <a:blip r:embed="rId2"/>
          <a:stretch>
            <a:fillRect/>
          </a:stretch>
        </p:blipFill>
        <p:spPr>
          <a:xfrm flipH="1">
            <a:off x="8226618" y="2806759"/>
            <a:ext cx="1574381" cy="1574381"/>
          </a:xfrm>
          <a:prstGeom prst="rect">
            <a:avLst/>
          </a:prstGeom>
        </p:spPr>
      </p:pic>
      <p:sp>
        <p:nvSpPr>
          <p:cNvPr id="10" name="Rectangle 9">
            <a:extLst>
              <a:ext uri="{FF2B5EF4-FFF2-40B4-BE49-F238E27FC236}">
                <a16:creationId xmlns:a16="http://schemas.microsoft.com/office/drawing/2014/main" id="{D169243B-C366-FA6C-54BC-EB384FE3FC98}"/>
              </a:ext>
            </a:extLst>
          </p:cNvPr>
          <p:cNvSpPr/>
          <p:nvPr userDrawn="1"/>
        </p:nvSpPr>
        <p:spPr>
          <a:xfrm>
            <a:off x="11872913" y="5341563"/>
            <a:ext cx="319087"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44093C-E3F3-C239-6C38-2B4294F6F5A7}"/>
              </a:ext>
            </a:extLst>
          </p:cNvPr>
          <p:cNvSpPr/>
          <p:nvPr userDrawn="1"/>
        </p:nvSpPr>
        <p:spPr>
          <a:xfrm rot="5400000">
            <a:off x="11326625" y="5992625"/>
            <a:ext cx="214312" cy="151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F0D8CF-ECBD-90EE-4923-A0DAD5C63242}"/>
              </a:ext>
            </a:extLst>
          </p:cNvPr>
          <p:cNvSpPr/>
          <p:nvPr userDrawn="1"/>
        </p:nvSpPr>
        <p:spPr>
          <a:xfrm>
            <a:off x="0" y="6000750"/>
            <a:ext cx="1285875" cy="857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76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B1563E67-09E2-F444-858C-7E24039DA4F1}"/>
              </a:ext>
            </a:extLst>
          </p:cNvPr>
          <p:cNvSpPr/>
          <p:nvPr userDrawn="1"/>
        </p:nvSpPr>
        <p:spPr>
          <a:xfrm>
            <a:off x="3214194" y="206216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4" name="Rectangle 83">
            <a:extLst>
              <a:ext uri="{FF2B5EF4-FFF2-40B4-BE49-F238E27FC236}">
                <a16:creationId xmlns:a16="http://schemas.microsoft.com/office/drawing/2014/main" id="{E273BD0A-F184-2D4A-8E7A-4C73D6EF9122}"/>
              </a:ext>
            </a:extLst>
          </p:cNvPr>
          <p:cNvSpPr/>
          <p:nvPr userDrawn="1"/>
        </p:nvSpPr>
        <p:spPr>
          <a:xfrm>
            <a:off x="3214194" y="2803148"/>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0" name="Rectangle 89">
            <a:extLst>
              <a:ext uri="{FF2B5EF4-FFF2-40B4-BE49-F238E27FC236}">
                <a16:creationId xmlns:a16="http://schemas.microsoft.com/office/drawing/2014/main" id="{EB56CF9E-20B0-1943-A93F-5E17147D5F34}"/>
              </a:ext>
            </a:extLst>
          </p:cNvPr>
          <p:cNvSpPr/>
          <p:nvPr userDrawn="1"/>
        </p:nvSpPr>
        <p:spPr>
          <a:xfrm>
            <a:off x="3214194" y="354412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6" name="Rectangle 95">
            <a:extLst>
              <a:ext uri="{FF2B5EF4-FFF2-40B4-BE49-F238E27FC236}">
                <a16:creationId xmlns:a16="http://schemas.microsoft.com/office/drawing/2014/main" id="{595A8E77-E86E-A840-85C2-21064A4057C3}"/>
              </a:ext>
            </a:extLst>
          </p:cNvPr>
          <p:cNvSpPr/>
          <p:nvPr userDrawn="1"/>
        </p:nvSpPr>
        <p:spPr>
          <a:xfrm>
            <a:off x="3214194" y="4285108"/>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7" name="Rectangle 96">
            <a:extLst>
              <a:ext uri="{FF2B5EF4-FFF2-40B4-BE49-F238E27FC236}">
                <a16:creationId xmlns:a16="http://schemas.microsoft.com/office/drawing/2014/main" id="{1CA1D731-D82B-6D47-9255-073C25BC0B8A}"/>
              </a:ext>
            </a:extLst>
          </p:cNvPr>
          <p:cNvSpPr/>
          <p:nvPr userDrawn="1"/>
        </p:nvSpPr>
        <p:spPr>
          <a:xfrm>
            <a:off x="3214194" y="502608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1" name="Rectangle 90">
            <a:extLst>
              <a:ext uri="{FF2B5EF4-FFF2-40B4-BE49-F238E27FC236}">
                <a16:creationId xmlns:a16="http://schemas.microsoft.com/office/drawing/2014/main" id="{45168E04-3B11-D542-9A86-C02466FBE672}"/>
              </a:ext>
            </a:extLst>
          </p:cNvPr>
          <p:cNvSpPr/>
          <p:nvPr/>
        </p:nvSpPr>
        <p:spPr>
          <a:xfrm>
            <a:off x="3214194" y="206216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2" name="Rectangle 91">
            <a:extLst>
              <a:ext uri="{FF2B5EF4-FFF2-40B4-BE49-F238E27FC236}">
                <a16:creationId xmlns:a16="http://schemas.microsoft.com/office/drawing/2014/main" id="{CC6861D9-D464-5540-AADF-316A580A80E4}"/>
              </a:ext>
            </a:extLst>
          </p:cNvPr>
          <p:cNvSpPr/>
          <p:nvPr/>
        </p:nvSpPr>
        <p:spPr>
          <a:xfrm>
            <a:off x="3214194" y="2797894"/>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3" name="Rectangle 92">
            <a:extLst>
              <a:ext uri="{FF2B5EF4-FFF2-40B4-BE49-F238E27FC236}">
                <a16:creationId xmlns:a16="http://schemas.microsoft.com/office/drawing/2014/main" id="{9F6ED957-BABB-584F-98FC-5F0B371A0A79}"/>
              </a:ext>
            </a:extLst>
          </p:cNvPr>
          <p:cNvSpPr/>
          <p:nvPr/>
        </p:nvSpPr>
        <p:spPr>
          <a:xfrm>
            <a:off x="3214194" y="3544126"/>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4" name="Rectangle 93">
            <a:extLst>
              <a:ext uri="{FF2B5EF4-FFF2-40B4-BE49-F238E27FC236}">
                <a16:creationId xmlns:a16="http://schemas.microsoft.com/office/drawing/2014/main" id="{CC625CBC-B8BF-304A-B813-17E6CB0A673B}"/>
              </a:ext>
            </a:extLst>
          </p:cNvPr>
          <p:cNvSpPr/>
          <p:nvPr/>
        </p:nvSpPr>
        <p:spPr>
          <a:xfrm>
            <a:off x="3214194" y="4279852"/>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5" name="Rectangle 94">
            <a:extLst>
              <a:ext uri="{FF2B5EF4-FFF2-40B4-BE49-F238E27FC236}">
                <a16:creationId xmlns:a16="http://schemas.microsoft.com/office/drawing/2014/main" id="{0A5AD311-C1B6-5F41-9A28-A009E0DB34FC}"/>
              </a:ext>
            </a:extLst>
          </p:cNvPr>
          <p:cNvSpPr/>
          <p:nvPr/>
        </p:nvSpPr>
        <p:spPr>
          <a:xfrm>
            <a:off x="3214194" y="502608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0A5ED40E-3BDF-834C-B342-0AACC13AADE6}"/>
              </a:ext>
            </a:extLst>
          </p:cNvPr>
          <p:cNvSpPr>
            <a:spLocks noGrp="1"/>
          </p:cNvSpPr>
          <p:nvPr>
            <p:ph type="title" hasCustomPrompt="1"/>
          </p:nvPr>
        </p:nvSpPr>
        <p:spPr>
          <a:xfrm>
            <a:off x="587482" y="395492"/>
            <a:ext cx="10515600" cy="715294"/>
          </a:xfrm>
        </p:spPr>
        <p:txBody>
          <a:bodyPr anchor="b">
            <a:noAutofit/>
          </a:bodyPr>
          <a:lstStyle>
            <a:lvl1pPr>
              <a:defRPr lang="en-US" b="1" smtClean="0">
                <a:effectLst/>
              </a:defRPr>
            </a:lvl1pPr>
          </a:lstStyle>
          <a:p>
            <a:r>
              <a:rPr lang="en-US"/>
              <a:t>Page Title Placeholder </a:t>
            </a:r>
            <a:endParaRPr lang="en-US">
              <a:solidFill>
                <a:srgbClr val="F7884F"/>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27B582C0-F1B4-5E45-B235-6254D715FB52}"/>
              </a:ext>
            </a:extLst>
          </p:cNvPr>
          <p:cNvSpPr>
            <a:spLocks noGrp="1"/>
          </p:cNvSpPr>
          <p:nvPr>
            <p:ph type="body" sz="quarter" idx="11" hasCustomPrompt="1"/>
          </p:nvPr>
        </p:nvSpPr>
        <p:spPr>
          <a:xfrm>
            <a:off x="586740" y="1121641"/>
            <a:ext cx="10516342" cy="478559"/>
          </a:xfrm>
          <a:prstGeom prst="rect">
            <a:avLst/>
          </a:prstGeom>
        </p:spPr>
        <p:txBody>
          <a:bodyPr>
            <a:noAutofit/>
          </a:bodyPr>
          <a:lstStyle>
            <a:lvl1pPr marL="0" indent="0">
              <a:buNone/>
              <a:defRPr sz="2500">
                <a:solidFill>
                  <a:srgbClr val="394951"/>
                </a:solidFill>
              </a:defRPr>
            </a:lvl1pPr>
          </a:lstStyle>
          <a:p>
            <a:pPr lvl="0"/>
            <a:r>
              <a:rPr lang="en-US"/>
              <a:t>Subtitle Placeholder</a:t>
            </a:r>
          </a:p>
        </p:txBody>
      </p:sp>
      <p:grpSp>
        <p:nvGrpSpPr>
          <p:cNvPr id="16" name="Group 15">
            <a:extLst>
              <a:ext uri="{FF2B5EF4-FFF2-40B4-BE49-F238E27FC236}">
                <a16:creationId xmlns:a16="http://schemas.microsoft.com/office/drawing/2014/main" id="{E4886E55-CD23-9249-AAEF-1C13B3F22805}"/>
              </a:ext>
            </a:extLst>
          </p:cNvPr>
          <p:cNvGrpSpPr/>
          <p:nvPr/>
        </p:nvGrpSpPr>
        <p:grpSpPr>
          <a:xfrm>
            <a:off x="3853826" y="1990216"/>
            <a:ext cx="949556" cy="3823133"/>
            <a:chOff x="2468433" y="4038600"/>
            <a:chExt cx="828692" cy="340321"/>
          </a:xfrm>
        </p:grpSpPr>
        <p:cxnSp>
          <p:nvCxnSpPr>
            <p:cNvPr id="17" name="Straight Connector 16">
              <a:extLst>
                <a:ext uri="{FF2B5EF4-FFF2-40B4-BE49-F238E27FC236}">
                  <a16:creationId xmlns:a16="http://schemas.microsoft.com/office/drawing/2014/main" id="{120AFCE2-DAC9-5240-905D-8E15B5F425EE}"/>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50D217-E2EA-A149-A4D7-B7CDD878119D}"/>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B8F2EB-7E11-094B-AB32-E7230C3B059E}"/>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B903C21-E7E1-2947-AB80-A6A984231A66}"/>
              </a:ext>
            </a:extLst>
          </p:cNvPr>
          <p:cNvGrpSpPr/>
          <p:nvPr/>
        </p:nvGrpSpPr>
        <p:grpSpPr>
          <a:xfrm>
            <a:off x="5809217" y="1990216"/>
            <a:ext cx="949556" cy="3823133"/>
            <a:chOff x="2468433" y="4038600"/>
            <a:chExt cx="828692" cy="340321"/>
          </a:xfrm>
        </p:grpSpPr>
        <p:cxnSp>
          <p:nvCxnSpPr>
            <p:cNvPr id="21" name="Straight Connector 20">
              <a:extLst>
                <a:ext uri="{FF2B5EF4-FFF2-40B4-BE49-F238E27FC236}">
                  <a16:creationId xmlns:a16="http://schemas.microsoft.com/office/drawing/2014/main" id="{77BC5720-6DB2-ED48-8DFF-E113656F9BD9}"/>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385D01-BEDD-A84B-9B47-30F8D2A254B8}"/>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7F6743-450C-084C-86B4-CEDF9FD5E904}"/>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2F1ADE9-FEF3-A14A-B4C2-95C4E3C12AD0}"/>
              </a:ext>
            </a:extLst>
          </p:cNvPr>
          <p:cNvGrpSpPr/>
          <p:nvPr/>
        </p:nvGrpSpPr>
        <p:grpSpPr>
          <a:xfrm>
            <a:off x="7668267" y="1990216"/>
            <a:ext cx="949556" cy="3823133"/>
            <a:chOff x="2468433" y="4038600"/>
            <a:chExt cx="828692" cy="340321"/>
          </a:xfrm>
        </p:grpSpPr>
        <p:cxnSp>
          <p:nvCxnSpPr>
            <p:cNvPr id="25" name="Straight Connector 24">
              <a:extLst>
                <a:ext uri="{FF2B5EF4-FFF2-40B4-BE49-F238E27FC236}">
                  <a16:creationId xmlns:a16="http://schemas.microsoft.com/office/drawing/2014/main" id="{2F0407F4-8E41-444B-A363-8688027FABE2}"/>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73C2E1-89AB-6D4A-BA67-F5E90160E9FC}"/>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0F0CDC-804E-0D4E-8CC0-4CF26918B8F6}"/>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14F6317F-1407-804D-9EA4-B5156F8AB153}"/>
              </a:ext>
            </a:extLst>
          </p:cNvPr>
          <p:cNvGrpSpPr/>
          <p:nvPr/>
        </p:nvGrpSpPr>
        <p:grpSpPr>
          <a:xfrm>
            <a:off x="9470044" y="1990216"/>
            <a:ext cx="949556" cy="3823133"/>
            <a:chOff x="2468433" y="4038600"/>
            <a:chExt cx="828692" cy="340321"/>
          </a:xfrm>
        </p:grpSpPr>
        <p:cxnSp>
          <p:nvCxnSpPr>
            <p:cNvPr id="29" name="Straight Connector 28">
              <a:extLst>
                <a:ext uri="{FF2B5EF4-FFF2-40B4-BE49-F238E27FC236}">
                  <a16:creationId xmlns:a16="http://schemas.microsoft.com/office/drawing/2014/main" id="{7E03F67A-713C-754E-8A3C-E2497E8592A2}"/>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B600AD-FF72-B143-B864-95C3E751EAE5}"/>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526E62-E9E5-6D4C-B5C8-2828F5FB2010}"/>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12524C48-C6AB-6741-9A61-977DC5EA4A70}"/>
              </a:ext>
            </a:extLst>
          </p:cNvPr>
          <p:cNvCxnSpPr>
            <a:cxnSpLocks/>
          </p:cNvCxnSpPr>
          <p:nvPr/>
        </p:nvCxnSpPr>
        <p:spPr>
          <a:xfrm>
            <a:off x="3439479"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8E52FB-6824-1040-A708-7C8BEF363625}"/>
              </a:ext>
            </a:extLst>
          </p:cNvPr>
          <p:cNvCxnSpPr>
            <a:cxnSpLocks/>
          </p:cNvCxnSpPr>
          <p:nvPr/>
        </p:nvCxnSpPr>
        <p:spPr>
          <a:xfrm>
            <a:off x="5285255"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7FA3FC-570D-D74F-8961-01D361A07FB4}"/>
              </a:ext>
            </a:extLst>
          </p:cNvPr>
          <p:cNvCxnSpPr>
            <a:cxnSpLocks/>
          </p:cNvCxnSpPr>
          <p:nvPr/>
        </p:nvCxnSpPr>
        <p:spPr>
          <a:xfrm>
            <a:off x="7185314"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2AF664-7AD7-3545-A0CE-A241F6D6A6F8}"/>
              </a:ext>
            </a:extLst>
          </p:cNvPr>
          <p:cNvCxnSpPr>
            <a:cxnSpLocks/>
          </p:cNvCxnSpPr>
          <p:nvPr/>
        </p:nvCxnSpPr>
        <p:spPr>
          <a:xfrm>
            <a:off x="9107227"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AC58F7-7693-FE4A-BC8A-89CEBF53063F}"/>
              </a:ext>
            </a:extLst>
          </p:cNvPr>
          <p:cNvCxnSpPr>
            <a:cxnSpLocks/>
          </p:cNvCxnSpPr>
          <p:nvPr/>
        </p:nvCxnSpPr>
        <p:spPr>
          <a:xfrm>
            <a:off x="10844540"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4" name="Text Placeholder 3">
            <a:extLst>
              <a:ext uri="{FF2B5EF4-FFF2-40B4-BE49-F238E27FC236}">
                <a16:creationId xmlns:a16="http://schemas.microsoft.com/office/drawing/2014/main" id="{7C635BED-B6A6-7149-A6D8-DBB71F5BBEBD}"/>
              </a:ext>
            </a:extLst>
          </p:cNvPr>
          <p:cNvSpPr>
            <a:spLocks noGrp="1"/>
          </p:cNvSpPr>
          <p:nvPr>
            <p:ph type="body" sz="quarter" idx="12" hasCustomPrompt="1"/>
          </p:nvPr>
        </p:nvSpPr>
        <p:spPr>
          <a:xfrm>
            <a:off x="587876" y="2057400"/>
            <a:ext cx="2419648" cy="620671"/>
          </a:xfrm>
          <a:prstGeom prst="rect">
            <a:avLst/>
          </a:prstGeom>
        </p:spPr>
        <p:txBody>
          <a:bodyPr vert="horz" anchor="ctr">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1600">
                <a:solidFill>
                  <a:srgbClr val="3C3C3B"/>
                </a:solidFill>
              </a:rPr>
              <a:t>Subject 1</a:t>
            </a:r>
            <a:br>
              <a:rPr lang="en-US" sz="1600">
                <a:solidFill>
                  <a:srgbClr val="3C3C3B"/>
                </a:solidFill>
              </a:rPr>
            </a:br>
            <a:r>
              <a:rPr lang="en-US" sz="1600">
                <a:solidFill>
                  <a:srgbClr val="3C3C3B"/>
                </a:solidFill>
              </a:rPr>
              <a:t>This is a placeholder</a:t>
            </a:r>
          </a:p>
        </p:txBody>
      </p:sp>
      <p:sp>
        <p:nvSpPr>
          <p:cNvPr id="75" name="Text Placeholder 3">
            <a:extLst>
              <a:ext uri="{FF2B5EF4-FFF2-40B4-BE49-F238E27FC236}">
                <a16:creationId xmlns:a16="http://schemas.microsoft.com/office/drawing/2014/main" id="{3854E2B3-4B22-1E48-94AE-C2049D2A67F3}"/>
              </a:ext>
            </a:extLst>
          </p:cNvPr>
          <p:cNvSpPr>
            <a:spLocks noGrp="1"/>
          </p:cNvSpPr>
          <p:nvPr>
            <p:ph type="body" sz="quarter" idx="13" hasCustomPrompt="1"/>
          </p:nvPr>
        </p:nvSpPr>
        <p:spPr>
          <a:xfrm>
            <a:off x="587876" y="2819400"/>
            <a:ext cx="2419648" cy="620671"/>
          </a:xfrm>
          <a:prstGeom prst="rect">
            <a:avLst/>
          </a:prstGeom>
        </p:spPr>
        <p:txBody>
          <a:bodyPr vert="horz" anchor="ctr">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1600">
                <a:solidFill>
                  <a:srgbClr val="3C3C3B"/>
                </a:solidFill>
              </a:rPr>
              <a:t>Subject 2</a:t>
            </a:r>
            <a:br>
              <a:rPr lang="en-US" sz="1600">
                <a:solidFill>
                  <a:srgbClr val="3C3C3B"/>
                </a:solidFill>
              </a:rPr>
            </a:br>
            <a:r>
              <a:rPr lang="en-US" sz="1600">
                <a:solidFill>
                  <a:srgbClr val="3C3C3B"/>
                </a:solidFill>
              </a:rPr>
              <a:t>This is a placeholder</a:t>
            </a:r>
          </a:p>
        </p:txBody>
      </p:sp>
      <p:sp>
        <p:nvSpPr>
          <p:cNvPr id="76" name="Text Placeholder 3">
            <a:extLst>
              <a:ext uri="{FF2B5EF4-FFF2-40B4-BE49-F238E27FC236}">
                <a16:creationId xmlns:a16="http://schemas.microsoft.com/office/drawing/2014/main" id="{9DC18F9C-D86F-224F-8392-8EEF4E22A93C}"/>
              </a:ext>
            </a:extLst>
          </p:cNvPr>
          <p:cNvSpPr>
            <a:spLocks noGrp="1"/>
          </p:cNvSpPr>
          <p:nvPr>
            <p:ph type="body" sz="quarter" idx="14" hasCustomPrompt="1"/>
          </p:nvPr>
        </p:nvSpPr>
        <p:spPr>
          <a:xfrm>
            <a:off x="587876" y="3556000"/>
            <a:ext cx="2419648" cy="620671"/>
          </a:xfrm>
          <a:prstGeom prst="rect">
            <a:avLst/>
          </a:prstGeom>
        </p:spPr>
        <p:txBody>
          <a:bodyPr vert="horz" anchor="ctr">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1600">
                <a:solidFill>
                  <a:srgbClr val="3C3C3B"/>
                </a:solidFill>
              </a:rPr>
              <a:t>Subject 3</a:t>
            </a:r>
            <a:br>
              <a:rPr lang="en-US" sz="1600">
                <a:solidFill>
                  <a:srgbClr val="3C3C3B"/>
                </a:solidFill>
              </a:rPr>
            </a:br>
            <a:r>
              <a:rPr lang="en-US" sz="1600">
                <a:solidFill>
                  <a:srgbClr val="3C3C3B"/>
                </a:solidFill>
              </a:rPr>
              <a:t>This is a placeholder</a:t>
            </a:r>
          </a:p>
        </p:txBody>
      </p:sp>
      <p:sp>
        <p:nvSpPr>
          <p:cNvPr id="77" name="Text Placeholder 3">
            <a:extLst>
              <a:ext uri="{FF2B5EF4-FFF2-40B4-BE49-F238E27FC236}">
                <a16:creationId xmlns:a16="http://schemas.microsoft.com/office/drawing/2014/main" id="{D91B7531-A0F3-C447-9CB1-D61FFA247762}"/>
              </a:ext>
            </a:extLst>
          </p:cNvPr>
          <p:cNvSpPr>
            <a:spLocks noGrp="1"/>
          </p:cNvSpPr>
          <p:nvPr>
            <p:ph type="body" sz="quarter" idx="15" hasCustomPrompt="1"/>
          </p:nvPr>
        </p:nvSpPr>
        <p:spPr>
          <a:xfrm>
            <a:off x="587876" y="4330700"/>
            <a:ext cx="2419648" cy="620671"/>
          </a:xfrm>
          <a:prstGeom prst="rect">
            <a:avLst/>
          </a:prstGeom>
        </p:spPr>
        <p:txBody>
          <a:bodyPr vert="horz" anchor="ctr">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1600">
                <a:solidFill>
                  <a:srgbClr val="3C3C3B"/>
                </a:solidFill>
              </a:rPr>
              <a:t>Subject 4</a:t>
            </a:r>
            <a:br>
              <a:rPr lang="en-US" sz="1600">
                <a:solidFill>
                  <a:srgbClr val="3C3C3B"/>
                </a:solidFill>
              </a:rPr>
            </a:br>
            <a:r>
              <a:rPr lang="en-US" sz="1600">
                <a:solidFill>
                  <a:srgbClr val="3C3C3B"/>
                </a:solidFill>
              </a:rPr>
              <a:t>This is a placeholder</a:t>
            </a:r>
          </a:p>
        </p:txBody>
      </p:sp>
      <p:sp>
        <p:nvSpPr>
          <p:cNvPr id="78" name="Text Placeholder 3">
            <a:extLst>
              <a:ext uri="{FF2B5EF4-FFF2-40B4-BE49-F238E27FC236}">
                <a16:creationId xmlns:a16="http://schemas.microsoft.com/office/drawing/2014/main" id="{A466836D-C3D2-0849-996D-BFD934F915C2}"/>
              </a:ext>
            </a:extLst>
          </p:cNvPr>
          <p:cNvSpPr>
            <a:spLocks noGrp="1"/>
          </p:cNvSpPr>
          <p:nvPr>
            <p:ph type="body" sz="quarter" idx="16" hasCustomPrompt="1"/>
          </p:nvPr>
        </p:nvSpPr>
        <p:spPr>
          <a:xfrm>
            <a:off x="587876" y="5130800"/>
            <a:ext cx="2419648" cy="620671"/>
          </a:xfrm>
          <a:prstGeom prst="rect">
            <a:avLst/>
          </a:prstGeom>
        </p:spPr>
        <p:txBody>
          <a:bodyPr vert="horz" anchor="ctr">
            <a:noAutofit/>
          </a:bodyPr>
          <a:lstStyle>
            <a:lvl1pPr marL="0" indent="0">
              <a:lnSpc>
                <a:spcPct val="90000"/>
              </a:lnSpc>
              <a:spcAft>
                <a:spcPts val="750"/>
              </a:spcAft>
              <a:buNone/>
              <a:defRPr sz="1600" b="0">
                <a:solidFill>
                  <a:srgbClr val="737373"/>
                </a:solidFill>
              </a:defRPr>
            </a:lvl1pPr>
            <a:lvl2pPr marL="457200" indent="0">
              <a:buNone/>
              <a:defRPr sz="1600"/>
            </a:lvl2pPr>
          </a:lstStyle>
          <a:p>
            <a:pPr>
              <a:lnSpc>
                <a:spcPct val="90000"/>
              </a:lnSpc>
              <a:spcAft>
                <a:spcPts val="750"/>
              </a:spcAft>
            </a:pPr>
            <a:r>
              <a:rPr lang="en-US" sz="1600">
                <a:solidFill>
                  <a:srgbClr val="3C3C3B"/>
                </a:solidFill>
              </a:rPr>
              <a:t>Subject 5</a:t>
            </a:r>
            <a:br>
              <a:rPr lang="en-US" sz="1600">
                <a:solidFill>
                  <a:srgbClr val="3C3C3B"/>
                </a:solidFill>
              </a:rPr>
            </a:br>
            <a:r>
              <a:rPr lang="en-US" sz="1600">
                <a:solidFill>
                  <a:srgbClr val="3C3C3B"/>
                </a:solidFill>
              </a:rPr>
              <a:t>This is a placeholder</a:t>
            </a:r>
          </a:p>
        </p:txBody>
      </p:sp>
      <p:sp>
        <p:nvSpPr>
          <p:cNvPr id="81" name="Text Placeholder 80">
            <a:extLst>
              <a:ext uri="{FF2B5EF4-FFF2-40B4-BE49-F238E27FC236}">
                <a16:creationId xmlns:a16="http://schemas.microsoft.com/office/drawing/2014/main" id="{CCEA4F1E-C9DC-EF48-BDC0-145272CE2DE8}"/>
              </a:ext>
            </a:extLst>
          </p:cNvPr>
          <p:cNvSpPr>
            <a:spLocks noGrp="1"/>
          </p:cNvSpPr>
          <p:nvPr>
            <p:ph type="body" sz="quarter" idx="17" hasCustomPrompt="1"/>
          </p:nvPr>
        </p:nvSpPr>
        <p:spPr>
          <a:xfrm>
            <a:off x="3588198" y="2826521"/>
            <a:ext cx="2318355" cy="339188"/>
          </a:xfrm>
          <a:prstGeom prst="rect">
            <a:avLst/>
          </a:prstGeom>
        </p:spPr>
        <p:txBody>
          <a:bodyPr anchor="ctr">
            <a:noAutofit/>
          </a:bodyPr>
          <a:lstStyle>
            <a:lvl1pPr marL="0" indent="0">
              <a:lnSpc>
                <a:spcPct val="90000"/>
              </a:lnSpc>
              <a:buNone/>
              <a:defRPr sz="1300">
                <a:solidFill>
                  <a:schemeClr val="bg2"/>
                </a:solidFill>
              </a:defRPr>
            </a:lvl1pPr>
          </a:lstStyle>
          <a:p>
            <a:pPr lvl="0"/>
            <a:r>
              <a:rPr lang="en-US"/>
              <a:t>Information here</a:t>
            </a:r>
            <a:br>
              <a:rPr lang="en-US"/>
            </a:br>
            <a:r>
              <a:rPr lang="en-US"/>
              <a:t>2 lines available</a:t>
            </a:r>
          </a:p>
        </p:txBody>
      </p:sp>
      <p:sp>
        <p:nvSpPr>
          <p:cNvPr id="82" name="Text Placeholder 80">
            <a:extLst>
              <a:ext uri="{FF2B5EF4-FFF2-40B4-BE49-F238E27FC236}">
                <a16:creationId xmlns:a16="http://schemas.microsoft.com/office/drawing/2014/main" id="{46E45373-D014-9745-B704-183745DD27F5}"/>
              </a:ext>
            </a:extLst>
          </p:cNvPr>
          <p:cNvSpPr>
            <a:spLocks noGrp="1"/>
          </p:cNvSpPr>
          <p:nvPr>
            <p:ph type="body" sz="quarter" idx="18" hasCustomPrompt="1"/>
          </p:nvPr>
        </p:nvSpPr>
        <p:spPr>
          <a:xfrm>
            <a:off x="6344098" y="2826521"/>
            <a:ext cx="2318355" cy="339188"/>
          </a:xfrm>
          <a:prstGeom prst="rect">
            <a:avLst/>
          </a:prstGeom>
        </p:spPr>
        <p:txBody>
          <a:bodyPr anchor="ctr">
            <a:noAutofit/>
          </a:bodyPr>
          <a:lstStyle>
            <a:lvl1pPr marL="0" indent="0">
              <a:lnSpc>
                <a:spcPct val="90000"/>
              </a:lnSpc>
              <a:buNone/>
              <a:defRPr sz="1300">
                <a:solidFill>
                  <a:schemeClr val="bg2"/>
                </a:solidFill>
              </a:defRPr>
            </a:lvl1pPr>
          </a:lstStyle>
          <a:p>
            <a:pPr lvl="0"/>
            <a:r>
              <a:rPr lang="en-US"/>
              <a:t>Information here</a:t>
            </a:r>
            <a:br>
              <a:rPr lang="en-US"/>
            </a:br>
            <a:r>
              <a:rPr lang="en-US"/>
              <a:t>2 lines available</a:t>
            </a:r>
          </a:p>
        </p:txBody>
      </p:sp>
      <p:sp>
        <p:nvSpPr>
          <p:cNvPr id="83" name="Text Placeholder 80">
            <a:extLst>
              <a:ext uri="{FF2B5EF4-FFF2-40B4-BE49-F238E27FC236}">
                <a16:creationId xmlns:a16="http://schemas.microsoft.com/office/drawing/2014/main" id="{E3BC7637-81D8-E047-A07B-1575529F02E3}"/>
              </a:ext>
            </a:extLst>
          </p:cNvPr>
          <p:cNvSpPr>
            <a:spLocks noGrp="1"/>
          </p:cNvSpPr>
          <p:nvPr>
            <p:ph type="body" sz="quarter" idx="19" hasCustomPrompt="1"/>
          </p:nvPr>
        </p:nvSpPr>
        <p:spPr>
          <a:xfrm>
            <a:off x="6610798" y="2166121"/>
            <a:ext cx="2318355" cy="339188"/>
          </a:xfrm>
          <a:prstGeom prst="rect">
            <a:avLst/>
          </a:prstGeom>
        </p:spPr>
        <p:txBody>
          <a:bodyPr anchor="ctr">
            <a:noAutofit/>
          </a:bodyPr>
          <a:lstStyle>
            <a:lvl1pPr marL="0" indent="0">
              <a:lnSpc>
                <a:spcPct val="90000"/>
              </a:lnSpc>
              <a:buNone/>
              <a:defRPr sz="1300">
                <a:solidFill>
                  <a:schemeClr val="bg2"/>
                </a:solidFill>
              </a:defRPr>
            </a:lvl1pPr>
          </a:lstStyle>
          <a:p>
            <a:pPr lvl="0"/>
            <a:r>
              <a:rPr lang="en-US"/>
              <a:t>Information here</a:t>
            </a:r>
            <a:br>
              <a:rPr lang="en-US"/>
            </a:br>
            <a:r>
              <a:rPr lang="en-US"/>
              <a:t>2 lines available</a:t>
            </a:r>
          </a:p>
        </p:txBody>
      </p:sp>
      <p:sp>
        <p:nvSpPr>
          <p:cNvPr id="85" name="Text Placeholder 80">
            <a:extLst>
              <a:ext uri="{FF2B5EF4-FFF2-40B4-BE49-F238E27FC236}">
                <a16:creationId xmlns:a16="http://schemas.microsoft.com/office/drawing/2014/main" id="{9DD81288-7DB3-774A-ACE8-8FDA4B1A23A8}"/>
              </a:ext>
            </a:extLst>
          </p:cNvPr>
          <p:cNvSpPr>
            <a:spLocks noGrp="1"/>
          </p:cNvSpPr>
          <p:nvPr>
            <p:ph type="body" sz="quarter" idx="20" hasCustomPrompt="1"/>
          </p:nvPr>
        </p:nvSpPr>
        <p:spPr>
          <a:xfrm>
            <a:off x="3588198" y="3499621"/>
            <a:ext cx="2318355" cy="339188"/>
          </a:xfrm>
          <a:prstGeom prst="rect">
            <a:avLst/>
          </a:prstGeom>
        </p:spPr>
        <p:txBody>
          <a:bodyPr anchor="ctr">
            <a:noAutofit/>
          </a:bodyPr>
          <a:lstStyle>
            <a:lvl1pPr marL="0" indent="0">
              <a:lnSpc>
                <a:spcPct val="90000"/>
              </a:lnSpc>
              <a:buNone/>
              <a:defRPr sz="1300">
                <a:solidFill>
                  <a:schemeClr val="bg2"/>
                </a:solidFill>
              </a:defRPr>
            </a:lvl1pPr>
          </a:lstStyle>
          <a:p>
            <a:pPr lvl="0"/>
            <a:r>
              <a:rPr lang="en-US"/>
              <a:t>Information here</a:t>
            </a:r>
            <a:br>
              <a:rPr lang="en-US"/>
            </a:br>
            <a:r>
              <a:rPr lang="en-US"/>
              <a:t>2 lines available</a:t>
            </a:r>
          </a:p>
        </p:txBody>
      </p:sp>
      <p:sp>
        <p:nvSpPr>
          <p:cNvPr id="86" name="TextBox 85">
            <a:extLst>
              <a:ext uri="{FF2B5EF4-FFF2-40B4-BE49-F238E27FC236}">
                <a16:creationId xmlns:a16="http://schemas.microsoft.com/office/drawing/2014/main" id="{3ACA67FE-E27B-5141-868A-E310F8D2F308}"/>
              </a:ext>
            </a:extLst>
          </p:cNvPr>
          <p:cNvSpPr txBox="1"/>
          <p:nvPr/>
        </p:nvSpPr>
        <p:spPr>
          <a:xfrm>
            <a:off x="3439479" y="5942943"/>
            <a:ext cx="1845776" cy="338554"/>
          </a:xfrm>
          <a:prstGeom prst="rect">
            <a:avLst/>
          </a:prstGeom>
          <a:noFill/>
        </p:spPr>
        <p:txBody>
          <a:bodyPr wrap="square" rtlCol="0">
            <a:noAutofit/>
          </a:bodyPr>
          <a:lstStyle/>
          <a:p>
            <a:pPr algn="ctr"/>
            <a:r>
              <a:rPr lang="en-US" sz="1600">
                <a:solidFill>
                  <a:srgbClr val="737373"/>
                </a:solidFill>
              </a:rPr>
              <a:t>Q1</a:t>
            </a:r>
          </a:p>
        </p:txBody>
      </p:sp>
      <p:sp>
        <p:nvSpPr>
          <p:cNvPr id="87" name="TextBox 86">
            <a:extLst>
              <a:ext uri="{FF2B5EF4-FFF2-40B4-BE49-F238E27FC236}">
                <a16:creationId xmlns:a16="http://schemas.microsoft.com/office/drawing/2014/main" id="{89D73C7B-FCC3-8549-A146-E4AB8C204C3B}"/>
              </a:ext>
            </a:extLst>
          </p:cNvPr>
          <p:cNvSpPr txBox="1"/>
          <p:nvPr/>
        </p:nvSpPr>
        <p:spPr>
          <a:xfrm>
            <a:off x="5320832" y="5942943"/>
            <a:ext cx="1845776" cy="338554"/>
          </a:xfrm>
          <a:prstGeom prst="rect">
            <a:avLst/>
          </a:prstGeom>
          <a:noFill/>
        </p:spPr>
        <p:txBody>
          <a:bodyPr wrap="square" rtlCol="0">
            <a:noAutofit/>
          </a:bodyPr>
          <a:lstStyle/>
          <a:p>
            <a:pPr algn="ctr"/>
            <a:r>
              <a:rPr lang="en-US" sz="1600">
                <a:solidFill>
                  <a:srgbClr val="737373"/>
                </a:solidFill>
              </a:rPr>
              <a:t>Q2</a:t>
            </a:r>
          </a:p>
        </p:txBody>
      </p:sp>
      <p:sp>
        <p:nvSpPr>
          <p:cNvPr id="88" name="TextBox 87">
            <a:extLst>
              <a:ext uri="{FF2B5EF4-FFF2-40B4-BE49-F238E27FC236}">
                <a16:creationId xmlns:a16="http://schemas.microsoft.com/office/drawing/2014/main" id="{5EC91B4B-DC3D-2C41-9B3D-AA239CA83C59}"/>
              </a:ext>
            </a:extLst>
          </p:cNvPr>
          <p:cNvSpPr txBox="1"/>
          <p:nvPr/>
        </p:nvSpPr>
        <p:spPr>
          <a:xfrm>
            <a:off x="7265243" y="5942943"/>
            <a:ext cx="1845776" cy="338554"/>
          </a:xfrm>
          <a:prstGeom prst="rect">
            <a:avLst/>
          </a:prstGeom>
          <a:noFill/>
        </p:spPr>
        <p:txBody>
          <a:bodyPr wrap="square" rtlCol="0">
            <a:noAutofit/>
          </a:bodyPr>
          <a:lstStyle/>
          <a:p>
            <a:pPr algn="ctr"/>
            <a:r>
              <a:rPr lang="en-US" sz="1600">
                <a:solidFill>
                  <a:srgbClr val="737373"/>
                </a:solidFill>
              </a:rPr>
              <a:t>Q3</a:t>
            </a:r>
          </a:p>
        </p:txBody>
      </p:sp>
      <p:sp>
        <p:nvSpPr>
          <p:cNvPr id="89" name="TextBox 88">
            <a:extLst>
              <a:ext uri="{FF2B5EF4-FFF2-40B4-BE49-F238E27FC236}">
                <a16:creationId xmlns:a16="http://schemas.microsoft.com/office/drawing/2014/main" id="{4461367A-06A8-5741-B834-EC4BB704D47A}"/>
              </a:ext>
            </a:extLst>
          </p:cNvPr>
          <p:cNvSpPr txBox="1"/>
          <p:nvPr/>
        </p:nvSpPr>
        <p:spPr>
          <a:xfrm>
            <a:off x="9146596" y="5942943"/>
            <a:ext cx="1845776" cy="338554"/>
          </a:xfrm>
          <a:prstGeom prst="rect">
            <a:avLst/>
          </a:prstGeom>
          <a:noFill/>
        </p:spPr>
        <p:txBody>
          <a:bodyPr wrap="square" rtlCol="0">
            <a:noAutofit/>
          </a:bodyPr>
          <a:lstStyle/>
          <a:p>
            <a:pPr algn="ctr"/>
            <a:r>
              <a:rPr lang="en-US" sz="1600">
                <a:solidFill>
                  <a:srgbClr val="737373"/>
                </a:solidFill>
              </a:rPr>
              <a:t>Q4</a:t>
            </a:r>
          </a:p>
        </p:txBody>
      </p:sp>
      <p:sp>
        <p:nvSpPr>
          <p:cNvPr id="44" name="Rectangle 43">
            <a:extLst>
              <a:ext uri="{FF2B5EF4-FFF2-40B4-BE49-F238E27FC236}">
                <a16:creationId xmlns:a16="http://schemas.microsoft.com/office/drawing/2014/main" id="{E706BAAE-A4B9-1849-81E7-BCD6CAB0E6EE}"/>
              </a:ext>
            </a:extLst>
          </p:cNvPr>
          <p:cNvSpPr/>
          <p:nvPr/>
        </p:nvSpPr>
        <p:spPr>
          <a:xfrm>
            <a:off x="3214194" y="206216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5" name="Rectangle 44">
            <a:extLst>
              <a:ext uri="{FF2B5EF4-FFF2-40B4-BE49-F238E27FC236}">
                <a16:creationId xmlns:a16="http://schemas.microsoft.com/office/drawing/2014/main" id="{97070A89-EBF4-774D-9668-ED8234298ED3}"/>
              </a:ext>
            </a:extLst>
          </p:cNvPr>
          <p:cNvSpPr/>
          <p:nvPr/>
        </p:nvSpPr>
        <p:spPr>
          <a:xfrm>
            <a:off x="3214194" y="2797894"/>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6" name="Rectangle 45">
            <a:extLst>
              <a:ext uri="{FF2B5EF4-FFF2-40B4-BE49-F238E27FC236}">
                <a16:creationId xmlns:a16="http://schemas.microsoft.com/office/drawing/2014/main" id="{1268B0E4-877D-0445-A7D3-AB79AADACE4D}"/>
              </a:ext>
            </a:extLst>
          </p:cNvPr>
          <p:cNvSpPr/>
          <p:nvPr/>
        </p:nvSpPr>
        <p:spPr>
          <a:xfrm>
            <a:off x="3214194" y="3544126"/>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7" name="Rectangle 46">
            <a:extLst>
              <a:ext uri="{FF2B5EF4-FFF2-40B4-BE49-F238E27FC236}">
                <a16:creationId xmlns:a16="http://schemas.microsoft.com/office/drawing/2014/main" id="{CF72BEF4-FA8B-5349-A513-C607DF6DF667}"/>
              </a:ext>
            </a:extLst>
          </p:cNvPr>
          <p:cNvSpPr/>
          <p:nvPr/>
        </p:nvSpPr>
        <p:spPr>
          <a:xfrm>
            <a:off x="3214194" y="4279852"/>
            <a:ext cx="7630346" cy="718019"/>
          </a:xfrm>
          <a:prstGeom prst="rect">
            <a:avLst/>
          </a:prstGeom>
          <a:solidFill>
            <a:srgbClr val="39495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8" name="Rectangle 47">
            <a:extLst>
              <a:ext uri="{FF2B5EF4-FFF2-40B4-BE49-F238E27FC236}">
                <a16:creationId xmlns:a16="http://schemas.microsoft.com/office/drawing/2014/main" id="{4C6E35F8-1A05-E84B-8EF4-0A964F2A01E1}"/>
              </a:ext>
            </a:extLst>
          </p:cNvPr>
          <p:cNvSpPr/>
          <p:nvPr/>
        </p:nvSpPr>
        <p:spPr>
          <a:xfrm>
            <a:off x="3214194" y="5026088"/>
            <a:ext cx="7630346" cy="718019"/>
          </a:xfrm>
          <a:prstGeom prst="rect">
            <a:avLst/>
          </a:prstGeom>
          <a:solidFill>
            <a:srgbClr val="394951">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49" name="Group 48">
            <a:extLst>
              <a:ext uri="{FF2B5EF4-FFF2-40B4-BE49-F238E27FC236}">
                <a16:creationId xmlns:a16="http://schemas.microsoft.com/office/drawing/2014/main" id="{27CE89E9-3B90-3D42-9940-1D55C00C3C50}"/>
              </a:ext>
            </a:extLst>
          </p:cNvPr>
          <p:cNvGrpSpPr/>
          <p:nvPr/>
        </p:nvGrpSpPr>
        <p:grpSpPr>
          <a:xfrm>
            <a:off x="3853826" y="1990216"/>
            <a:ext cx="949556" cy="3823133"/>
            <a:chOff x="2468433" y="4038600"/>
            <a:chExt cx="828692" cy="340321"/>
          </a:xfrm>
        </p:grpSpPr>
        <p:cxnSp>
          <p:nvCxnSpPr>
            <p:cNvPr id="50" name="Straight Connector 49">
              <a:extLst>
                <a:ext uri="{FF2B5EF4-FFF2-40B4-BE49-F238E27FC236}">
                  <a16:creationId xmlns:a16="http://schemas.microsoft.com/office/drawing/2014/main" id="{E3A7FFBC-22C4-EE48-93C2-0D1F3EB59AAC}"/>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2AF4AE-ACF2-4F41-BFFF-936ED152BB2E}"/>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C62F0E6-6B25-7B4D-BCEF-A0E7B8C91300}"/>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2C40A8C-FD85-2047-B167-28A674ACD5F7}"/>
              </a:ext>
            </a:extLst>
          </p:cNvPr>
          <p:cNvGrpSpPr/>
          <p:nvPr/>
        </p:nvGrpSpPr>
        <p:grpSpPr>
          <a:xfrm>
            <a:off x="5809217" y="1990216"/>
            <a:ext cx="949556" cy="3823133"/>
            <a:chOff x="2468433" y="4038600"/>
            <a:chExt cx="828692" cy="340321"/>
          </a:xfrm>
        </p:grpSpPr>
        <p:cxnSp>
          <p:nvCxnSpPr>
            <p:cNvPr id="54" name="Straight Connector 53">
              <a:extLst>
                <a:ext uri="{FF2B5EF4-FFF2-40B4-BE49-F238E27FC236}">
                  <a16:creationId xmlns:a16="http://schemas.microsoft.com/office/drawing/2014/main" id="{DE84E91E-29C4-BF44-9B2B-1743FDA466C1}"/>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FE1175D-1798-774B-AE86-3D00277036A7}"/>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68C799C-66CD-2346-AD93-6B370D495CC7}"/>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4D1D1E6-895E-4B45-B1F9-B01F86A55C79}"/>
              </a:ext>
            </a:extLst>
          </p:cNvPr>
          <p:cNvGrpSpPr/>
          <p:nvPr/>
        </p:nvGrpSpPr>
        <p:grpSpPr>
          <a:xfrm>
            <a:off x="7668267" y="1990216"/>
            <a:ext cx="949556" cy="3823133"/>
            <a:chOff x="2468433" y="4038600"/>
            <a:chExt cx="828692" cy="340321"/>
          </a:xfrm>
        </p:grpSpPr>
        <p:cxnSp>
          <p:nvCxnSpPr>
            <p:cNvPr id="58" name="Straight Connector 57">
              <a:extLst>
                <a:ext uri="{FF2B5EF4-FFF2-40B4-BE49-F238E27FC236}">
                  <a16:creationId xmlns:a16="http://schemas.microsoft.com/office/drawing/2014/main" id="{5666CBE9-58E4-114C-AB40-AE78BE9BF5C2}"/>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D01D5AD-C12D-B049-8B26-1824682A5E02}"/>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7D925E-A4F8-7C46-AFF9-7A5F97C31CA8}"/>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8970F5B-3607-174A-BE91-59BDF780AEF6}"/>
              </a:ext>
            </a:extLst>
          </p:cNvPr>
          <p:cNvGrpSpPr/>
          <p:nvPr/>
        </p:nvGrpSpPr>
        <p:grpSpPr>
          <a:xfrm>
            <a:off x="9470044" y="1990216"/>
            <a:ext cx="949556" cy="3823133"/>
            <a:chOff x="2468433" y="4038600"/>
            <a:chExt cx="828692" cy="340321"/>
          </a:xfrm>
        </p:grpSpPr>
        <p:cxnSp>
          <p:nvCxnSpPr>
            <p:cNvPr id="62" name="Straight Connector 61">
              <a:extLst>
                <a:ext uri="{FF2B5EF4-FFF2-40B4-BE49-F238E27FC236}">
                  <a16:creationId xmlns:a16="http://schemas.microsoft.com/office/drawing/2014/main" id="{40184F93-05BA-054F-A30B-B680E58A651F}"/>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A906906-3B97-EF4F-85D5-D8C758365825}"/>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E359F99-AA6C-214E-8D3D-14C5997BBF06}"/>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AC5B7676-515F-9D48-821E-03665ABA4853}"/>
              </a:ext>
            </a:extLst>
          </p:cNvPr>
          <p:cNvCxnSpPr>
            <a:cxnSpLocks/>
          </p:cNvCxnSpPr>
          <p:nvPr/>
        </p:nvCxnSpPr>
        <p:spPr>
          <a:xfrm>
            <a:off x="3439479"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0BA16E-23CC-CA49-9331-DAE9DEADF2A1}"/>
              </a:ext>
            </a:extLst>
          </p:cNvPr>
          <p:cNvCxnSpPr>
            <a:cxnSpLocks/>
          </p:cNvCxnSpPr>
          <p:nvPr/>
        </p:nvCxnSpPr>
        <p:spPr>
          <a:xfrm>
            <a:off x="5285255"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E310795-569A-7C4A-8715-75DE4A3ECD0C}"/>
              </a:ext>
            </a:extLst>
          </p:cNvPr>
          <p:cNvCxnSpPr>
            <a:cxnSpLocks/>
          </p:cNvCxnSpPr>
          <p:nvPr/>
        </p:nvCxnSpPr>
        <p:spPr>
          <a:xfrm>
            <a:off x="7185314"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D6630CC-2986-654F-802E-CB30A151F607}"/>
              </a:ext>
            </a:extLst>
          </p:cNvPr>
          <p:cNvCxnSpPr>
            <a:cxnSpLocks/>
          </p:cNvCxnSpPr>
          <p:nvPr/>
        </p:nvCxnSpPr>
        <p:spPr>
          <a:xfrm>
            <a:off x="9107227"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789D430-0CC9-9D43-B325-92692452D944}"/>
              </a:ext>
            </a:extLst>
          </p:cNvPr>
          <p:cNvCxnSpPr>
            <a:cxnSpLocks/>
          </p:cNvCxnSpPr>
          <p:nvPr/>
        </p:nvCxnSpPr>
        <p:spPr>
          <a:xfrm>
            <a:off x="10844540"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29D7033-A453-074D-A580-A57230D1CB92}"/>
              </a:ext>
            </a:extLst>
          </p:cNvPr>
          <p:cNvSpPr txBox="1"/>
          <p:nvPr/>
        </p:nvSpPr>
        <p:spPr>
          <a:xfrm>
            <a:off x="3439479" y="5942943"/>
            <a:ext cx="1845776" cy="338554"/>
          </a:xfrm>
          <a:prstGeom prst="rect">
            <a:avLst/>
          </a:prstGeom>
          <a:noFill/>
        </p:spPr>
        <p:txBody>
          <a:bodyPr wrap="square" rtlCol="0">
            <a:noAutofit/>
          </a:bodyPr>
          <a:lstStyle/>
          <a:p>
            <a:pPr algn="ctr"/>
            <a:r>
              <a:rPr lang="en-US" sz="1600">
                <a:solidFill>
                  <a:srgbClr val="737373"/>
                </a:solidFill>
              </a:rPr>
              <a:t>Q1</a:t>
            </a:r>
          </a:p>
        </p:txBody>
      </p:sp>
      <p:sp>
        <p:nvSpPr>
          <p:cNvPr id="72" name="TextBox 71">
            <a:extLst>
              <a:ext uri="{FF2B5EF4-FFF2-40B4-BE49-F238E27FC236}">
                <a16:creationId xmlns:a16="http://schemas.microsoft.com/office/drawing/2014/main" id="{8E418A7E-7BAA-924C-86BC-19D3A9B6D2C9}"/>
              </a:ext>
            </a:extLst>
          </p:cNvPr>
          <p:cNvSpPr txBox="1"/>
          <p:nvPr/>
        </p:nvSpPr>
        <p:spPr>
          <a:xfrm>
            <a:off x="5320832" y="5942943"/>
            <a:ext cx="1845776" cy="338554"/>
          </a:xfrm>
          <a:prstGeom prst="rect">
            <a:avLst/>
          </a:prstGeom>
          <a:noFill/>
        </p:spPr>
        <p:txBody>
          <a:bodyPr wrap="square" rtlCol="0">
            <a:noAutofit/>
          </a:bodyPr>
          <a:lstStyle/>
          <a:p>
            <a:pPr algn="ctr"/>
            <a:r>
              <a:rPr lang="en-US" sz="1600">
                <a:solidFill>
                  <a:srgbClr val="737373"/>
                </a:solidFill>
              </a:rPr>
              <a:t>Q2</a:t>
            </a:r>
          </a:p>
        </p:txBody>
      </p:sp>
      <p:sp>
        <p:nvSpPr>
          <p:cNvPr id="73" name="TextBox 72">
            <a:extLst>
              <a:ext uri="{FF2B5EF4-FFF2-40B4-BE49-F238E27FC236}">
                <a16:creationId xmlns:a16="http://schemas.microsoft.com/office/drawing/2014/main" id="{B375A476-8853-604A-A600-946F7FCCEAF1}"/>
              </a:ext>
            </a:extLst>
          </p:cNvPr>
          <p:cNvSpPr txBox="1"/>
          <p:nvPr/>
        </p:nvSpPr>
        <p:spPr>
          <a:xfrm>
            <a:off x="7265243" y="5942943"/>
            <a:ext cx="1845776" cy="338554"/>
          </a:xfrm>
          <a:prstGeom prst="rect">
            <a:avLst/>
          </a:prstGeom>
          <a:noFill/>
        </p:spPr>
        <p:txBody>
          <a:bodyPr wrap="square" rtlCol="0">
            <a:noAutofit/>
          </a:bodyPr>
          <a:lstStyle/>
          <a:p>
            <a:pPr algn="ctr"/>
            <a:r>
              <a:rPr lang="en-US" sz="1600">
                <a:solidFill>
                  <a:srgbClr val="737373"/>
                </a:solidFill>
              </a:rPr>
              <a:t>Q3</a:t>
            </a:r>
          </a:p>
        </p:txBody>
      </p:sp>
      <p:sp>
        <p:nvSpPr>
          <p:cNvPr id="79" name="TextBox 78">
            <a:extLst>
              <a:ext uri="{FF2B5EF4-FFF2-40B4-BE49-F238E27FC236}">
                <a16:creationId xmlns:a16="http://schemas.microsoft.com/office/drawing/2014/main" id="{C9982117-52EF-9644-B620-65F2A921007E}"/>
              </a:ext>
            </a:extLst>
          </p:cNvPr>
          <p:cNvSpPr txBox="1"/>
          <p:nvPr/>
        </p:nvSpPr>
        <p:spPr>
          <a:xfrm>
            <a:off x="9146596" y="5942943"/>
            <a:ext cx="1845776" cy="338554"/>
          </a:xfrm>
          <a:prstGeom prst="rect">
            <a:avLst/>
          </a:prstGeom>
          <a:noFill/>
        </p:spPr>
        <p:txBody>
          <a:bodyPr wrap="square" rtlCol="0">
            <a:noAutofit/>
          </a:bodyPr>
          <a:lstStyle/>
          <a:p>
            <a:pPr algn="ctr"/>
            <a:r>
              <a:rPr lang="en-US" sz="1600">
                <a:solidFill>
                  <a:srgbClr val="737373"/>
                </a:solidFill>
              </a:rPr>
              <a:t>Q4</a:t>
            </a:r>
          </a:p>
        </p:txBody>
      </p:sp>
      <p:grpSp>
        <p:nvGrpSpPr>
          <p:cNvPr id="98" name="Group 97">
            <a:extLst>
              <a:ext uri="{FF2B5EF4-FFF2-40B4-BE49-F238E27FC236}">
                <a16:creationId xmlns:a16="http://schemas.microsoft.com/office/drawing/2014/main" id="{40A5FFCA-4660-2F47-B7BC-3CD1BF36A759}"/>
              </a:ext>
            </a:extLst>
          </p:cNvPr>
          <p:cNvGrpSpPr/>
          <p:nvPr userDrawn="1"/>
        </p:nvGrpSpPr>
        <p:grpSpPr>
          <a:xfrm>
            <a:off x="3853826" y="1990216"/>
            <a:ext cx="949556" cy="3823133"/>
            <a:chOff x="2468433" y="4038600"/>
            <a:chExt cx="828692" cy="340321"/>
          </a:xfrm>
        </p:grpSpPr>
        <p:cxnSp>
          <p:nvCxnSpPr>
            <p:cNvPr id="99" name="Straight Connector 98">
              <a:extLst>
                <a:ext uri="{FF2B5EF4-FFF2-40B4-BE49-F238E27FC236}">
                  <a16:creationId xmlns:a16="http://schemas.microsoft.com/office/drawing/2014/main" id="{9AD77AE8-B5A4-F54C-AF79-BBEBCA1226B9}"/>
                </a:ext>
              </a:extLst>
            </p:cNvPr>
            <p:cNvCxnSpPr/>
            <p:nvPr/>
          </p:nvCxnSpPr>
          <p:spPr>
            <a:xfrm>
              <a:off x="2468433" y="4038600"/>
              <a:ext cx="0" cy="340321"/>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FCE602E-8406-B243-B4D5-AC0FD1277CB1}"/>
                </a:ext>
              </a:extLst>
            </p:cNvPr>
            <p:cNvCxnSpPr/>
            <p:nvPr/>
          </p:nvCxnSpPr>
          <p:spPr>
            <a:xfrm>
              <a:off x="2882779" y="4038600"/>
              <a:ext cx="0" cy="340321"/>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89FD107-EE3D-D448-A4CB-9D0D1A3553EF}"/>
                </a:ext>
              </a:extLst>
            </p:cNvPr>
            <p:cNvCxnSpPr/>
            <p:nvPr/>
          </p:nvCxnSpPr>
          <p:spPr>
            <a:xfrm>
              <a:off x="3297125" y="4038600"/>
              <a:ext cx="0" cy="340321"/>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9CD8E47B-A45E-1B49-917B-7965AEB652DA}"/>
              </a:ext>
            </a:extLst>
          </p:cNvPr>
          <p:cNvGrpSpPr/>
          <p:nvPr userDrawn="1"/>
        </p:nvGrpSpPr>
        <p:grpSpPr>
          <a:xfrm>
            <a:off x="5809217" y="1990216"/>
            <a:ext cx="949556" cy="3823133"/>
            <a:chOff x="2468433" y="4038600"/>
            <a:chExt cx="828692" cy="340321"/>
          </a:xfrm>
        </p:grpSpPr>
        <p:cxnSp>
          <p:nvCxnSpPr>
            <p:cNvPr id="103" name="Straight Connector 102">
              <a:extLst>
                <a:ext uri="{FF2B5EF4-FFF2-40B4-BE49-F238E27FC236}">
                  <a16:creationId xmlns:a16="http://schemas.microsoft.com/office/drawing/2014/main" id="{439EF452-132B-0E43-A993-58C254774726}"/>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21E1923-3840-1F40-BC08-0C2C7E05466D}"/>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C12BB14-71E8-124E-A367-3BC1F1CD26C0}"/>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EB067D3C-5FEC-A840-9D59-BF1317951ECB}"/>
              </a:ext>
            </a:extLst>
          </p:cNvPr>
          <p:cNvGrpSpPr/>
          <p:nvPr userDrawn="1"/>
        </p:nvGrpSpPr>
        <p:grpSpPr>
          <a:xfrm>
            <a:off x="7668267" y="1990216"/>
            <a:ext cx="949556" cy="3823133"/>
            <a:chOff x="2468433" y="4038600"/>
            <a:chExt cx="828692" cy="340321"/>
          </a:xfrm>
        </p:grpSpPr>
        <p:cxnSp>
          <p:nvCxnSpPr>
            <p:cNvPr id="107" name="Straight Connector 106">
              <a:extLst>
                <a:ext uri="{FF2B5EF4-FFF2-40B4-BE49-F238E27FC236}">
                  <a16:creationId xmlns:a16="http://schemas.microsoft.com/office/drawing/2014/main" id="{B9301103-E1BC-A34C-811D-A8AFCC89FC2F}"/>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6392F70-E069-F944-90FE-25643099BE1E}"/>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D5DB290-431D-3647-A94D-468A2C3C7803}"/>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F20A4D1C-9C28-BD4A-B4B5-A90B1DC1E258}"/>
              </a:ext>
            </a:extLst>
          </p:cNvPr>
          <p:cNvGrpSpPr/>
          <p:nvPr userDrawn="1"/>
        </p:nvGrpSpPr>
        <p:grpSpPr>
          <a:xfrm>
            <a:off x="9470044" y="1990216"/>
            <a:ext cx="949556" cy="3823133"/>
            <a:chOff x="2468433" y="4038600"/>
            <a:chExt cx="828692" cy="340321"/>
          </a:xfrm>
        </p:grpSpPr>
        <p:cxnSp>
          <p:nvCxnSpPr>
            <p:cNvPr id="111" name="Straight Connector 110">
              <a:extLst>
                <a:ext uri="{FF2B5EF4-FFF2-40B4-BE49-F238E27FC236}">
                  <a16:creationId xmlns:a16="http://schemas.microsoft.com/office/drawing/2014/main" id="{9B2CD111-05A0-EB49-A36B-6D24D7BDBFAD}"/>
                </a:ext>
              </a:extLst>
            </p:cNvPr>
            <p:cNvCxnSpPr/>
            <p:nvPr/>
          </p:nvCxnSpPr>
          <p:spPr>
            <a:xfrm>
              <a:off x="2468433"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5A14592-D894-1643-AE54-5F9B15A6FB70}"/>
                </a:ext>
              </a:extLst>
            </p:cNvPr>
            <p:cNvCxnSpPr/>
            <p:nvPr/>
          </p:nvCxnSpPr>
          <p:spPr>
            <a:xfrm>
              <a:off x="2882779"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1938DFC-5AAF-B04C-96B7-D0FAD524FD3F}"/>
                </a:ext>
              </a:extLst>
            </p:cNvPr>
            <p:cNvCxnSpPr/>
            <p:nvPr/>
          </p:nvCxnSpPr>
          <p:spPr>
            <a:xfrm>
              <a:off x="3297125" y="4038600"/>
              <a:ext cx="0" cy="340321"/>
            </a:xfrm>
            <a:prstGeom prst="line">
              <a:avLst/>
            </a:prstGeom>
            <a:ln w="12700" cap="rnd">
              <a:solidFill>
                <a:schemeClr val="tx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14" name="Straight Connector 113">
            <a:extLst>
              <a:ext uri="{FF2B5EF4-FFF2-40B4-BE49-F238E27FC236}">
                <a16:creationId xmlns:a16="http://schemas.microsoft.com/office/drawing/2014/main" id="{136D1D8D-3AD1-4E47-AB18-A6094FC2C8E5}"/>
              </a:ext>
            </a:extLst>
          </p:cNvPr>
          <p:cNvCxnSpPr>
            <a:cxnSpLocks/>
          </p:cNvCxnSpPr>
          <p:nvPr userDrawn="1"/>
        </p:nvCxnSpPr>
        <p:spPr>
          <a:xfrm>
            <a:off x="3439479"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5057E39-430F-FE46-BDC1-41F4DC2C7CC2}"/>
              </a:ext>
            </a:extLst>
          </p:cNvPr>
          <p:cNvCxnSpPr>
            <a:cxnSpLocks/>
          </p:cNvCxnSpPr>
          <p:nvPr userDrawn="1"/>
        </p:nvCxnSpPr>
        <p:spPr>
          <a:xfrm>
            <a:off x="5285255"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83F3BA0-7829-5A42-BCF6-2822E8713521}"/>
              </a:ext>
            </a:extLst>
          </p:cNvPr>
          <p:cNvCxnSpPr>
            <a:cxnSpLocks/>
          </p:cNvCxnSpPr>
          <p:nvPr userDrawn="1"/>
        </p:nvCxnSpPr>
        <p:spPr>
          <a:xfrm>
            <a:off x="7185314"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266AC6A-0195-D44C-9F0C-E28D94A1A414}"/>
              </a:ext>
            </a:extLst>
          </p:cNvPr>
          <p:cNvCxnSpPr>
            <a:cxnSpLocks/>
          </p:cNvCxnSpPr>
          <p:nvPr userDrawn="1"/>
        </p:nvCxnSpPr>
        <p:spPr>
          <a:xfrm>
            <a:off x="9107227"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C1EB67F-9BB2-DD45-9FA9-518C4C3673D5}"/>
              </a:ext>
            </a:extLst>
          </p:cNvPr>
          <p:cNvCxnSpPr>
            <a:cxnSpLocks/>
          </p:cNvCxnSpPr>
          <p:nvPr userDrawn="1"/>
        </p:nvCxnSpPr>
        <p:spPr>
          <a:xfrm>
            <a:off x="10844540" y="1978088"/>
            <a:ext cx="1" cy="382848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59126D56-2AF5-A64F-8D11-436F40F3AD3E}"/>
              </a:ext>
            </a:extLst>
          </p:cNvPr>
          <p:cNvSpPr txBox="1"/>
          <p:nvPr userDrawn="1"/>
        </p:nvSpPr>
        <p:spPr>
          <a:xfrm>
            <a:off x="3439479" y="5942943"/>
            <a:ext cx="1845776" cy="338554"/>
          </a:xfrm>
          <a:prstGeom prst="rect">
            <a:avLst/>
          </a:prstGeom>
          <a:noFill/>
        </p:spPr>
        <p:txBody>
          <a:bodyPr wrap="square" rtlCol="0">
            <a:noAutofit/>
          </a:bodyPr>
          <a:lstStyle/>
          <a:p>
            <a:pPr algn="ctr"/>
            <a:r>
              <a:rPr lang="en-US" sz="1600">
                <a:solidFill>
                  <a:srgbClr val="737373"/>
                </a:solidFill>
              </a:rPr>
              <a:t>Q1</a:t>
            </a:r>
          </a:p>
        </p:txBody>
      </p:sp>
      <p:sp>
        <p:nvSpPr>
          <p:cNvPr id="121" name="TextBox 120">
            <a:extLst>
              <a:ext uri="{FF2B5EF4-FFF2-40B4-BE49-F238E27FC236}">
                <a16:creationId xmlns:a16="http://schemas.microsoft.com/office/drawing/2014/main" id="{3A54135D-3E3F-CA45-905E-8266A21B17CC}"/>
              </a:ext>
            </a:extLst>
          </p:cNvPr>
          <p:cNvSpPr txBox="1"/>
          <p:nvPr userDrawn="1"/>
        </p:nvSpPr>
        <p:spPr>
          <a:xfrm>
            <a:off x="5320832" y="5942943"/>
            <a:ext cx="1845776" cy="338554"/>
          </a:xfrm>
          <a:prstGeom prst="rect">
            <a:avLst/>
          </a:prstGeom>
          <a:noFill/>
        </p:spPr>
        <p:txBody>
          <a:bodyPr wrap="square" rtlCol="0">
            <a:noAutofit/>
          </a:bodyPr>
          <a:lstStyle/>
          <a:p>
            <a:pPr algn="ctr"/>
            <a:r>
              <a:rPr lang="en-US" sz="1600">
                <a:solidFill>
                  <a:srgbClr val="737373"/>
                </a:solidFill>
              </a:rPr>
              <a:t>Q2</a:t>
            </a:r>
          </a:p>
        </p:txBody>
      </p:sp>
      <p:sp>
        <p:nvSpPr>
          <p:cNvPr id="122" name="TextBox 121">
            <a:extLst>
              <a:ext uri="{FF2B5EF4-FFF2-40B4-BE49-F238E27FC236}">
                <a16:creationId xmlns:a16="http://schemas.microsoft.com/office/drawing/2014/main" id="{5B2DB575-D68A-E948-AF28-24C88612F8A3}"/>
              </a:ext>
            </a:extLst>
          </p:cNvPr>
          <p:cNvSpPr txBox="1"/>
          <p:nvPr userDrawn="1"/>
        </p:nvSpPr>
        <p:spPr>
          <a:xfrm>
            <a:off x="7265243" y="5942943"/>
            <a:ext cx="1845776" cy="338554"/>
          </a:xfrm>
          <a:prstGeom prst="rect">
            <a:avLst/>
          </a:prstGeom>
          <a:noFill/>
        </p:spPr>
        <p:txBody>
          <a:bodyPr wrap="square" rtlCol="0">
            <a:noAutofit/>
          </a:bodyPr>
          <a:lstStyle/>
          <a:p>
            <a:pPr algn="ctr"/>
            <a:r>
              <a:rPr lang="en-US" sz="1600">
                <a:solidFill>
                  <a:srgbClr val="737373"/>
                </a:solidFill>
              </a:rPr>
              <a:t>Q3</a:t>
            </a:r>
          </a:p>
        </p:txBody>
      </p:sp>
      <p:sp>
        <p:nvSpPr>
          <p:cNvPr id="123" name="TextBox 122">
            <a:extLst>
              <a:ext uri="{FF2B5EF4-FFF2-40B4-BE49-F238E27FC236}">
                <a16:creationId xmlns:a16="http://schemas.microsoft.com/office/drawing/2014/main" id="{6742C25D-782C-C94D-91EB-EFA381CC181B}"/>
              </a:ext>
            </a:extLst>
          </p:cNvPr>
          <p:cNvSpPr txBox="1"/>
          <p:nvPr userDrawn="1"/>
        </p:nvSpPr>
        <p:spPr>
          <a:xfrm>
            <a:off x="9146596" y="5942943"/>
            <a:ext cx="1845776" cy="338554"/>
          </a:xfrm>
          <a:prstGeom prst="rect">
            <a:avLst/>
          </a:prstGeom>
          <a:noFill/>
        </p:spPr>
        <p:txBody>
          <a:bodyPr wrap="square" rtlCol="0">
            <a:noAutofit/>
          </a:bodyPr>
          <a:lstStyle/>
          <a:p>
            <a:pPr algn="ctr"/>
            <a:r>
              <a:rPr lang="en-US" sz="1600">
                <a:solidFill>
                  <a:srgbClr val="737373"/>
                </a:solidFill>
              </a:rPr>
              <a:t>Q4</a:t>
            </a:r>
          </a:p>
        </p:txBody>
      </p:sp>
      <p:sp>
        <p:nvSpPr>
          <p:cNvPr id="3" name="Date Placeholder 2">
            <a:extLst>
              <a:ext uri="{FF2B5EF4-FFF2-40B4-BE49-F238E27FC236}">
                <a16:creationId xmlns:a16="http://schemas.microsoft.com/office/drawing/2014/main" id="{187C76F4-D6CE-9448-9637-B895934B0086}"/>
              </a:ext>
            </a:extLst>
          </p:cNvPr>
          <p:cNvSpPr>
            <a:spLocks noGrp="1"/>
          </p:cNvSpPr>
          <p:nvPr>
            <p:ph type="dt" sz="half" idx="21"/>
          </p:nvPr>
        </p:nvSpPr>
        <p:spPr/>
        <p:txBody>
          <a:bodyPr/>
          <a:lstStyle/>
          <a:p>
            <a:r>
              <a:rPr lang="en-US"/>
              <a:t>Copyright © 2023 Actian Corporation</a:t>
            </a:r>
          </a:p>
        </p:txBody>
      </p:sp>
    </p:spTree>
    <p:extLst>
      <p:ext uri="{BB962C8B-B14F-4D97-AF65-F5344CB8AC3E}">
        <p14:creationId xmlns:p14="http://schemas.microsoft.com/office/powerpoint/2010/main" val="309127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oll Ques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FF167-8C27-9978-8CE2-2E71DA84BA1A}"/>
              </a:ext>
            </a:extLst>
          </p:cNvPr>
          <p:cNvSpPr/>
          <p:nvPr userDrawn="1"/>
        </p:nvSpPr>
        <p:spPr>
          <a:xfrm>
            <a:off x="311727" y="1424353"/>
            <a:ext cx="11565346" cy="47859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4" name="Title 3">
            <a:extLst>
              <a:ext uri="{FF2B5EF4-FFF2-40B4-BE49-F238E27FC236}">
                <a16:creationId xmlns:a16="http://schemas.microsoft.com/office/drawing/2014/main" id="{2A823975-DE2A-4945-8A09-E91C38B2E729}"/>
              </a:ext>
            </a:extLst>
          </p:cNvPr>
          <p:cNvSpPr>
            <a:spLocks noGrp="1"/>
          </p:cNvSpPr>
          <p:nvPr>
            <p:ph type="title" hasCustomPrompt="1"/>
          </p:nvPr>
        </p:nvSpPr>
        <p:spPr/>
        <p:txBody>
          <a:bodyPr/>
          <a:lstStyle/>
          <a:p>
            <a:r>
              <a:rPr lang="en-US"/>
              <a:t>Page Title Placeholder </a:t>
            </a:r>
          </a:p>
        </p:txBody>
      </p:sp>
      <p:sp>
        <p:nvSpPr>
          <p:cNvPr id="9" name="Text Placeholder 24">
            <a:extLst>
              <a:ext uri="{FF2B5EF4-FFF2-40B4-BE49-F238E27FC236}">
                <a16:creationId xmlns:a16="http://schemas.microsoft.com/office/drawing/2014/main" id="{DA7205D0-F73E-F047-913F-22C3C504988D}"/>
              </a:ext>
            </a:extLst>
          </p:cNvPr>
          <p:cNvSpPr>
            <a:spLocks noGrp="1"/>
          </p:cNvSpPr>
          <p:nvPr>
            <p:ph type="body" sz="quarter" idx="12" hasCustomPrompt="1"/>
          </p:nvPr>
        </p:nvSpPr>
        <p:spPr>
          <a:xfrm>
            <a:off x="587482" y="1679583"/>
            <a:ext cx="8282846" cy="427265"/>
          </a:xfrm>
        </p:spPr>
        <p:txBody>
          <a:bodyPr anchor="t"/>
          <a:lstStyle>
            <a:lvl1pPr marL="10800" indent="-10800">
              <a:lnSpc>
                <a:spcPct val="100000"/>
              </a:lnSpc>
              <a:buNone/>
              <a:defRPr lang="en-US" sz="2400" b="1" kern="1200" dirty="0">
                <a:solidFill>
                  <a:schemeClr val="tx1"/>
                </a:solidFill>
                <a:latin typeface="+mn-lt"/>
                <a:ea typeface="+mn-ea"/>
                <a:cs typeface="+mn-cs"/>
              </a:defRPr>
            </a:lvl1pPr>
          </a:lstStyle>
          <a:p>
            <a:r>
              <a:rPr lang="en-US"/>
              <a:t>Poll question placeholder</a:t>
            </a:r>
          </a:p>
        </p:txBody>
      </p:sp>
      <p:sp>
        <p:nvSpPr>
          <p:cNvPr id="10" name="Text Placeholder 24">
            <a:extLst>
              <a:ext uri="{FF2B5EF4-FFF2-40B4-BE49-F238E27FC236}">
                <a16:creationId xmlns:a16="http://schemas.microsoft.com/office/drawing/2014/main" id="{96AA1AF8-37FB-334D-8F7B-9809BA2A6E32}"/>
              </a:ext>
            </a:extLst>
          </p:cNvPr>
          <p:cNvSpPr>
            <a:spLocks noGrp="1"/>
          </p:cNvSpPr>
          <p:nvPr>
            <p:ph type="body" sz="quarter" idx="13" hasCustomPrompt="1"/>
          </p:nvPr>
        </p:nvSpPr>
        <p:spPr>
          <a:xfrm>
            <a:off x="587482" y="2596207"/>
            <a:ext cx="8282846" cy="2508635"/>
          </a:xfrm>
        </p:spPr>
        <p:txBody>
          <a:bodyPr anchor="t">
            <a:spAutoFit/>
          </a:bodyPr>
          <a:lstStyle>
            <a:lvl1pPr marL="361950" marR="0" indent="-361950" algn="l" defTabSz="914400" rtl="0" eaLnBrk="1" fontAlgn="auto" latinLnBrk="0" hangingPunct="1">
              <a:lnSpc>
                <a:spcPct val="120000"/>
              </a:lnSpc>
              <a:spcBef>
                <a:spcPts val="1000"/>
              </a:spcBef>
              <a:spcAft>
                <a:spcPts val="0"/>
              </a:spcAft>
              <a:buClrTx/>
              <a:buSzTx/>
              <a:buFont typeface="+mj-lt"/>
              <a:buAutoNum type="arabicPeriod"/>
              <a:tabLst/>
              <a:defRPr lang="en-PH" b="0" i="0">
                <a:solidFill>
                  <a:schemeClr val="tx1">
                    <a:lumMod val="75000"/>
                    <a:lumOff val="25000"/>
                  </a:schemeClr>
                </a:solidFill>
                <a:effectLst/>
              </a:defRPr>
            </a:lvl1pPr>
          </a:lstStyle>
          <a:p>
            <a:r>
              <a:rPr lang="en-US"/>
              <a:t>Question 1.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2.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3.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4.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5. This is a placeholder</a:t>
            </a:r>
          </a:p>
        </p:txBody>
      </p:sp>
      <p:sp>
        <p:nvSpPr>
          <p:cNvPr id="5" name="Date Placeholder 4">
            <a:extLst>
              <a:ext uri="{FF2B5EF4-FFF2-40B4-BE49-F238E27FC236}">
                <a16:creationId xmlns:a16="http://schemas.microsoft.com/office/drawing/2014/main" id="{3830FDAD-7F6E-5A41-9CED-6A37D9CFAC56}"/>
              </a:ext>
            </a:extLst>
          </p:cNvPr>
          <p:cNvSpPr>
            <a:spLocks noGrp="1"/>
          </p:cNvSpPr>
          <p:nvPr>
            <p:ph type="dt" sz="half" idx="14"/>
          </p:nvPr>
        </p:nvSpPr>
        <p:spPr/>
        <p:txBody>
          <a:bodyPr/>
          <a:lstStyle/>
          <a:p>
            <a:r>
              <a:rPr lang="en-US"/>
              <a:t>Copyright © 2023 Actian Corporation</a:t>
            </a:r>
          </a:p>
        </p:txBody>
      </p:sp>
    </p:spTree>
    <p:extLst>
      <p:ext uri="{BB962C8B-B14F-4D97-AF65-F5344CB8AC3E}">
        <p14:creationId xmlns:p14="http://schemas.microsoft.com/office/powerpoint/2010/main" val="104598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oll Ques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FF167-8C27-9978-8CE2-2E71DA84BA1A}"/>
              </a:ext>
            </a:extLst>
          </p:cNvPr>
          <p:cNvSpPr/>
          <p:nvPr userDrawn="1"/>
        </p:nvSpPr>
        <p:spPr>
          <a:xfrm>
            <a:off x="311727" y="1424353"/>
            <a:ext cx="11565346" cy="4785947"/>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4" name="Title 3">
            <a:extLst>
              <a:ext uri="{FF2B5EF4-FFF2-40B4-BE49-F238E27FC236}">
                <a16:creationId xmlns:a16="http://schemas.microsoft.com/office/drawing/2014/main" id="{0B326AA9-1F01-F14E-B6D6-6523282E90E3}"/>
              </a:ext>
            </a:extLst>
          </p:cNvPr>
          <p:cNvSpPr>
            <a:spLocks noGrp="1"/>
          </p:cNvSpPr>
          <p:nvPr>
            <p:ph type="title" hasCustomPrompt="1"/>
          </p:nvPr>
        </p:nvSpPr>
        <p:spPr/>
        <p:txBody>
          <a:bodyPr/>
          <a:lstStyle/>
          <a:p>
            <a:r>
              <a:rPr lang="en-US"/>
              <a:t>Page Title Placeholder </a:t>
            </a:r>
          </a:p>
        </p:txBody>
      </p:sp>
      <p:sp>
        <p:nvSpPr>
          <p:cNvPr id="12" name="Text Placeholder 24">
            <a:extLst>
              <a:ext uri="{FF2B5EF4-FFF2-40B4-BE49-F238E27FC236}">
                <a16:creationId xmlns:a16="http://schemas.microsoft.com/office/drawing/2014/main" id="{56707061-5937-9347-9B21-74E66A3581C6}"/>
              </a:ext>
            </a:extLst>
          </p:cNvPr>
          <p:cNvSpPr>
            <a:spLocks noGrp="1"/>
          </p:cNvSpPr>
          <p:nvPr>
            <p:ph type="body" sz="quarter" idx="12" hasCustomPrompt="1"/>
          </p:nvPr>
        </p:nvSpPr>
        <p:spPr>
          <a:xfrm>
            <a:off x="587482" y="1679583"/>
            <a:ext cx="8282846" cy="427265"/>
          </a:xfrm>
        </p:spPr>
        <p:txBody>
          <a:bodyPr anchor="t"/>
          <a:lstStyle>
            <a:lvl1pPr marL="10800" indent="-10800">
              <a:lnSpc>
                <a:spcPct val="100000"/>
              </a:lnSpc>
              <a:buNone/>
              <a:defRPr lang="en-US" sz="2400" b="1" kern="1200" dirty="0">
                <a:solidFill>
                  <a:schemeClr val="tx1"/>
                </a:solidFill>
                <a:latin typeface="+mn-lt"/>
                <a:ea typeface="+mn-ea"/>
                <a:cs typeface="+mn-cs"/>
              </a:defRPr>
            </a:lvl1pPr>
          </a:lstStyle>
          <a:p>
            <a:r>
              <a:rPr lang="en-US"/>
              <a:t>Poll question placeholder</a:t>
            </a:r>
          </a:p>
        </p:txBody>
      </p:sp>
      <p:sp>
        <p:nvSpPr>
          <p:cNvPr id="13" name="Text Placeholder 24">
            <a:extLst>
              <a:ext uri="{FF2B5EF4-FFF2-40B4-BE49-F238E27FC236}">
                <a16:creationId xmlns:a16="http://schemas.microsoft.com/office/drawing/2014/main" id="{96907A31-DAF5-9349-B784-8C2C5B80BE2D}"/>
              </a:ext>
            </a:extLst>
          </p:cNvPr>
          <p:cNvSpPr>
            <a:spLocks noGrp="1"/>
          </p:cNvSpPr>
          <p:nvPr>
            <p:ph type="body" sz="quarter" idx="13" hasCustomPrompt="1"/>
          </p:nvPr>
        </p:nvSpPr>
        <p:spPr>
          <a:xfrm>
            <a:off x="587482" y="2596207"/>
            <a:ext cx="8282846" cy="2508635"/>
          </a:xfrm>
        </p:spPr>
        <p:txBody>
          <a:bodyPr anchor="t">
            <a:spAutoFit/>
          </a:bodyPr>
          <a:lstStyle>
            <a:lvl1pPr marL="361950" marR="0" indent="-361950" algn="l" defTabSz="914400" rtl="0" eaLnBrk="1" fontAlgn="auto" latinLnBrk="0" hangingPunct="1">
              <a:lnSpc>
                <a:spcPct val="120000"/>
              </a:lnSpc>
              <a:spcBef>
                <a:spcPts val="1000"/>
              </a:spcBef>
              <a:spcAft>
                <a:spcPts val="0"/>
              </a:spcAft>
              <a:buClrTx/>
              <a:buSzTx/>
              <a:buFont typeface="+mj-lt"/>
              <a:buAutoNum type="arabicPeriod"/>
              <a:tabLst/>
              <a:defRPr lang="en-PH" b="0" i="0">
                <a:solidFill>
                  <a:schemeClr val="tx1">
                    <a:lumMod val="75000"/>
                    <a:lumOff val="25000"/>
                  </a:schemeClr>
                </a:solidFill>
                <a:effectLst/>
              </a:defRPr>
            </a:lvl1pPr>
          </a:lstStyle>
          <a:p>
            <a:r>
              <a:rPr lang="en-US"/>
              <a:t>Question 1.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2.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3.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4. This is a placeholder</a:t>
            </a:r>
          </a:p>
          <a:p>
            <a:pPr marL="361950" marR="0" lvl="0" indent="-361950" algn="l" defTabSz="914400" rtl="0" eaLnBrk="1" fontAlgn="auto" latinLnBrk="0" hangingPunct="1">
              <a:lnSpc>
                <a:spcPct val="120000"/>
              </a:lnSpc>
              <a:spcBef>
                <a:spcPts val="1000"/>
              </a:spcBef>
              <a:spcAft>
                <a:spcPts val="0"/>
              </a:spcAft>
              <a:buClrTx/>
              <a:buSzTx/>
              <a:buFont typeface="+mj-lt"/>
              <a:buAutoNum type="arabicPeriod"/>
              <a:tabLst/>
              <a:defRPr/>
            </a:pPr>
            <a:r>
              <a:rPr lang="en-US"/>
              <a:t>Question 5. This is a placeholder</a:t>
            </a:r>
          </a:p>
        </p:txBody>
      </p:sp>
      <p:sp>
        <p:nvSpPr>
          <p:cNvPr id="5" name="Date Placeholder 4">
            <a:extLst>
              <a:ext uri="{FF2B5EF4-FFF2-40B4-BE49-F238E27FC236}">
                <a16:creationId xmlns:a16="http://schemas.microsoft.com/office/drawing/2014/main" id="{26E25597-AD28-154F-81F8-0D59302BE98F}"/>
              </a:ext>
            </a:extLst>
          </p:cNvPr>
          <p:cNvSpPr>
            <a:spLocks noGrp="1"/>
          </p:cNvSpPr>
          <p:nvPr>
            <p:ph type="dt" sz="half" idx="14"/>
          </p:nvPr>
        </p:nvSpPr>
        <p:spPr/>
        <p:txBody>
          <a:bodyPr/>
          <a:lstStyle/>
          <a:p>
            <a:r>
              <a:rPr lang="en-US"/>
              <a:t>Copyright © 2023 Actian Corporation</a:t>
            </a:r>
          </a:p>
        </p:txBody>
      </p:sp>
    </p:spTree>
    <p:extLst>
      <p:ext uri="{BB962C8B-B14F-4D97-AF65-F5344CB8AC3E}">
        <p14:creationId xmlns:p14="http://schemas.microsoft.com/office/powerpoint/2010/main" val="13921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End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F6AD76-78B0-FFD7-ADFA-F5D0AFFEB1F3}"/>
              </a:ext>
            </a:extLst>
          </p:cNvPr>
          <p:cNvSpPr/>
          <p:nvPr userDrawn="1"/>
        </p:nvSpPr>
        <p:spPr>
          <a:xfrm>
            <a:off x="311727" y="310394"/>
            <a:ext cx="11565346" cy="6235879"/>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701B0E-588F-7AFB-00CD-7CC5C9915B79}"/>
              </a:ext>
            </a:extLst>
          </p:cNvPr>
          <p:cNvSpPr txBox="1"/>
          <p:nvPr userDrawn="1"/>
        </p:nvSpPr>
        <p:spPr>
          <a:xfrm>
            <a:off x="5445822" y="5923643"/>
            <a:ext cx="1300356" cy="369332"/>
          </a:xfrm>
          <a:prstGeom prst="rect">
            <a:avLst/>
          </a:prstGeom>
          <a:noFill/>
        </p:spPr>
        <p:txBody>
          <a:bodyPr wrap="none" rtlCol="0">
            <a:spAutoFit/>
          </a:bodyPr>
          <a:lstStyle/>
          <a:p>
            <a:r>
              <a:rPr lang="en-US">
                <a:solidFill>
                  <a:schemeClr val="bg1"/>
                </a:solidFill>
                <a:hlinkClick r:id="rId3">
                  <a:extLst>
                    <a:ext uri="{A12FA001-AC4F-418D-AE19-62706E023703}">
                      <ahyp:hlinkClr xmlns:ahyp="http://schemas.microsoft.com/office/drawing/2018/hyperlinkcolor" val="tx"/>
                    </a:ext>
                  </a:extLst>
                </a:hlinkClick>
              </a:rPr>
              <a:t>actian.com</a:t>
            </a:r>
            <a:endParaRPr lang="en-US">
              <a:solidFill>
                <a:schemeClr val="bg1"/>
              </a:solidFill>
            </a:endParaRPr>
          </a:p>
        </p:txBody>
      </p:sp>
      <p:pic>
        <p:nvPicPr>
          <p:cNvPr id="10" name="Picture 9">
            <a:extLst>
              <a:ext uri="{FF2B5EF4-FFF2-40B4-BE49-F238E27FC236}">
                <a16:creationId xmlns:a16="http://schemas.microsoft.com/office/drawing/2014/main" id="{D6CAF89D-ABEC-A649-8967-0B9619ADB1EE}"/>
              </a:ext>
            </a:extLst>
          </p:cNvPr>
          <p:cNvPicPr>
            <a:picLocks noChangeAspect="1"/>
          </p:cNvPicPr>
          <p:nvPr userDrawn="1"/>
        </p:nvPicPr>
        <p:blipFill>
          <a:blip r:embed="rId4"/>
          <a:stretch>
            <a:fillRect/>
          </a:stretch>
        </p:blipFill>
        <p:spPr>
          <a:xfrm>
            <a:off x="4331509" y="4248734"/>
            <a:ext cx="3454095" cy="219459"/>
          </a:xfrm>
          <a:prstGeom prst="rect">
            <a:avLst/>
          </a:prstGeom>
        </p:spPr>
      </p:pic>
      <p:pic>
        <p:nvPicPr>
          <p:cNvPr id="8" name="Picture 7">
            <a:extLst>
              <a:ext uri="{FF2B5EF4-FFF2-40B4-BE49-F238E27FC236}">
                <a16:creationId xmlns:a16="http://schemas.microsoft.com/office/drawing/2014/main" id="{B15ECEF6-9443-0D4A-B13F-72E09D051222}"/>
              </a:ext>
            </a:extLst>
          </p:cNvPr>
          <p:cNvPicPr>
            <a:picLocks noChangeAspect="1"/>
          </p:cNvPicPr>
          <p:nvPr userDrawn="1"/>
        </p:nvPicPr>
        <p:blipFill>
          <a:blip r:embed="rId5"/>
          <a:srcRect/>
          <a:stretch/>
        </p:blipFill>
        <p:spPr>
          <a:xfrm>
            <a:off x="3545388" y="2434068"/>
            <a:ext cx="5101225" cy="1207811"/>
          </a:xfrm>
          <a:prstGeom prst="rect">
            <a:avLst/>
          </a:prstGeom>
        </p:spPr>
      </p:pic>
    </p:spTree>
    <p:extLst>
      <p:ext uri="{BB962C8B-B14F-4D97-AF65-F5344CB8AC3E}">
        <p14:creationId xmlns:p14="http://schemas.microsoft.com/office/powerpoint/2010/main" val="219802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2_End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87E64C-887F-E17E-BF9A-ADAD8CB48E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1727" y="310394"/>
            <a:ext cx="11565346" cy="6235879"/>
          </a:xfrm>
          <a:prstGeom prst="rect">
            <a:avLst/>
          </a:prstGeom>
        </p:spPr>
      </p:pic>
      <p:sp>
        <p:nvSpPr>
          <p:cNvPr id="5" name="TextBox 4">
            <a:extLst>
              <a:ext uri="{FF2B5EF4-FFF2-40B4-BE49-F238E27FC236}">
                <a16:creationId xmlns:a16="http://schemas.microsoft.com/office/drawing/2014/main" id="{07701B0E-588F-7AFB-00CD-7CC5C9915B79}"/>
              </a:ext>
            </a:extLst>
          </p:cNvPr>
          <p:cNvSpPr txBox="1"/>
          <p:nvPr userDrawn="1"/>
        </p:nvSpPr>
        <p:spPr>
          <a:xfrm>
            <a:off x="5445822" y="5923643"/>
            <a:ext cx="1300356" cy="369332"/>
          </a:xfrm>
          <a:prstGeom prst="rect">
            <a:avLst/>
          </a:prstGeom>
          <a:noFill/>
        </p:spPr>
        <p:txBody>
          <a:bodyPr wrap="none" rtlCol="0">
            <a:spAutoFit/>
          </a:bodyPr>
          <a:lstStyle/>
          <a:p>
            <a:r>
              <a:rPr lang="en-US">
                <a:solidFill>
                  <a:schemeClr val="bg1"/>
                </a:solidFill>
                <a:hlinkClick r:id="rId3">
                  <a:extLst>
                    <a:ext uri="{A12FA001-AC4F-418D-AE19-62706E023703}">
                      <ahyp:hlinkClr xmlns:ahyp="http://schemas.microsoft.com/office/drawing/2018/hyperlinkcolor" val="tx"/>
                    </a:ext>
                  </a:extLst>
                </a:hlinkClick>
              </a:rPr>
              <a:t>actian.com</a:t>
            </a:r>
            <a:endParaRPr lang="en-US">
              <a:solidFill>
                <a:schemeClr val="bg1"/>
              </a:solidFill>
            </a:endParaRPr>
          </a:p>
        </p:txBody>
      </p:sp>
      <p:pic>
        <p:nvPicPr>
          <p:cNvPr id="7" name="Picture 6">
            <a:extLst>
              <a:ext uri="{FF2B5EF4-FFF2-40B4-BE49-F238E27FC236}">
                <a16:creationId xmlns:a16="http://schemas.microsoft.com/office/drawing/2014/main" id="{873449D9-3380-044E-A210-E2EA78B86DB4}"/>
              </a:ext>
            </a:extLst>
          </p:cNvPr>
          <p:cNvPicPr>
            <a:picLocks noChangeAspect="1"/>
          </p:cNvPicPr>
          <p:nvPr userDrawn="1"/>
        </p:nvPicPr>
        <p:blipFill>
          <a:blip r:embed="rId4"/>
          <a:stretch>
            <a:fillRect/>
          </a:stretch>
        </p:blipFill>
        <p:spPr>
          <a:xfrm>
            <a:off x="4331509" y="4248734"/>
            <a:ext cx="3454095" cy="219459"/>
          </a:xfrm>
          <a:prstGeom prst="rect">
            <a:avLst/>
          </a:prstGeom>
        </p:spPr>
      </p:pic>
      <p:pic>
        <p:nvPicPr>
          <p:cNvPr id="9" name="Picture 8">
            <a:extLst>
              <a:ext uri="{FF2B5EF4-FFF2-40B4-BE49-F238E27FC236}">
                <a16:creationId xmlns:a16="http://schemas.microsoft.com/office/drawing/2014/main" id="{DB9690CA-33F8-A04D-A9C4-155AB8279B34}"/>
              </a:ext>
            </a:extLst>
          </p:cNvPr>
          <p:cNvPicPr>
            <a:picLocks noChangeAspect="1"/>
          </p:cNvPicPr>
          <p:nvPr userDrawn="1"/>
        </p:nvPicPr>
        <p:blipFill>
          <a:blip r:embed="rId5"/>
          <a:srcRect/>
          <a:stretch/>
        </p:blipFill>
        <p:spPr>
          <a:xfrm>
            <a:off x="3545388" y="2434068"/>
            <a:ext cx="5101225" cy="1207811"/>
          </a:xfrm>
          <a:prstGeom prst="rect">
            <a:avLst/>
          </a:prstGeom>
        </p:spPr>
      </p:pic>
    </p:spTree>
    <p:extLst>
      <p:ext uri="{BB962C8B-B14F-4D97-AF65-F5344CB8AC3E}">
        <p14:creationId xmlns:p14="http://schemas.microsoft.com/office/powerpoint/2010/main" val="402806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Multiple Speaker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7F89ABC-98BE-8E40-9FD9-39113DE7D5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7" name="Text Placeholder 12">
            <a:extLst>
              <a:ext uri="{FF2B5EF4-FFF2-40B4-BE49-F238E27FC236}">
                <a16:creationId xmlns:a16="http://schemas.microsoft.com/office/drawing/2014/main" id="{9782B08A-11A3-1D4B-8716-16269DF921CA}"/>
              </a:ext>
            </a:extLst>
          </p:cNvPr>
          <p:cNvSpPr>
            <a:spLocks noGrp="1"/>
          </p:cNvSpPr>
          <p:nvPr>
            <p:ph type="body" sz="quarter" idx="11" hasCustomPrompt="1"/>
          </p:nvPr>
        </p:nvSpPr>
        <p:spPr>
          <a:xfrm>
            <a:off x="540065" y="5129230"/>
            <a:ext cx="3515175" cy="383537"/>
          </a:xfrm>
        </p:spPr>
        <p:txBody>
          <a:bodyPr/>
          <a:lstStyle>
            <a:lvl1pPr marL="0" indent="0">
              <a:buNone/>
              <a:defRPr sz="1600">
                <a:solidFill>
                  <a:schemeClr val="tx1"/>
                </a:solidFill>
              </a:defRPr>
            </a:lvl1pPr>
          </a:lstStyle>
          <a:p>
            <a:r>
              <a:rPr lang="en-US"/>
              <a:t>Presenter Organization</a:t>
            </a:r>
            <a:endParaRPr lang="en-US" sz="2100">
              <a:solidFill>
                <a:schemeClr val="tx2"/>
              </a:solidFill>
            </a:endParaRPr>
          </a:p>
        </p:txBody>
      </p:sp>
      <p:sp>
        <p:nvSpPr>
          <p:cNvPr id="79" name="Text Placeholder 12">
            <a:extLst>
              <a:ext uri="{FF2B5EF4-FFF2-40B4-BE49-F238E27FC236}">
                <a16:creationId xmlns:a16="http://schemas.microsoft.com/office/drawing/2014/main" id="{F9F4D9A3-A093-2040-9272-ED0EA8035667}"/>
              </a:ext>
            </a:extLst>
          </p:cNvPr>
          <p:cNvSpPr>
            <a:spLocks noGrp="1"/>
          </p:cNvSpPr>
          <p:nvPr>
            <p:ph type="body" sz="quarter" idx="13" hasCustomPrompt="1"/>
          </p:nvPr>
        </p:nvSpPr>
        <p:spPr>
          <a:xfrm>
            <a:off x="540065"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2" name="Text Placeholder 12">
            <a:extLst>
              <a:ext uri="{FF2B5EF4-FFF2-40B4-BE49-F238E27FC236}">
                <a16:creationId xmlns:a16="http://schemas.microsoft.com/office/drawing/2014/main" id="{9C9B1228-2EEE-C44A-A0DE-52BCC4B3AE6C}"/>
              </a:ext>
            </a:extLst>
          </p:cNvPr>
          <p:cNvSpPr>
            <a:spLocks noGrp="1"/>
          </p:cNvSpPr>
          <p:nvPr>
            <p:ph type="body" sz="quarter" idx="16" hasCustomPrompt="1"/>
          </p:nvPr>
        </p:nvSpPr>
        <p:spPr>
          <a:xfrm>
            <a:off x="4347597" y="5129230"/>
            <a:ext cx="3515175" cy="383537"/>
          </a:xfrm>
        </p:spPr>
        <p:txBody>
          <a:bodyPr/>
          <a:lstStyle>
            <a:lvl1pPr marL="0" indent="0">
              <a:buNone/>
              <a:defRPr sz="1600">
                <a:solidFill>
                  <a:schemeClr val="tx1"/>
                </a:solidFill>
              </a:defRPr>
            </a:lvl1pPr>
          </a:lstStyle>
          <a:p>
            <a:r>
              <a:rPr lang="en-US"/>
              <a:t>Presenter Organization</a:t>
            </a:r>
            <a:endParaRPr lang="en-US" sz="2100">
              <a:solidFill>
                <a:schemeClr val="tx2"/>
              </a:solidFill>
            </a:endParaRPr>
          </a:p>
        </p:txBody>
      </p:sp>
      <p:sp>
        <p:nvSpPr>
          <p:cNvPr id="83" name="Text Placeholder 12">
            <a:extLst>
              <a:ext uri="{FF2B5EF4-FFF2-40B4-BE49-F238E27FC236}">
                <a16:creationId xmlns:a16="http://schemas.microsoft.com/office/drawing/2014/main" id="{D3B6F73E-E233-E141-9D20-CEF457EDDAE2}"/>
              </a:ext>
            </a:extLst>
          </p:cNvPr>
          <p:cNvSpPr>
            <a:spLocks noGrp="1"/>
          </p:cNvSpPr>
          <p:nvPr>
            <p:ph type="body" sz="quarter" idx="17" hasCustomPrompt="1"/>
          </p:nvPr>
        </p:nvSpPr>
        <p:spPr>
          <a:xfrm>
            <a:off x="4347597"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4" name="Text Placeholder 12">
            <a:extLst>
              <a:ext uri="{FF2B5EF4-FFF2-40B4-BE49-F238E27FC236}">
                <a16:creationId xmlns:a16="http://schemas.microsoft.com/office/drawing/2014/main" id="{AA15A8A1-F389-EF40-A765-64FCF8E79E5E}"/>
              </a:ext>
            </a:extLst>
          </p:cNvPr>
          <p:cNvSpPr>
            <a:spLocks noGrp="1"/>
          </p:cNvSpPr>
          <p:nvPr>
            <p:ph type="body" sz="quarter" idx="18" hasCustomPrompt="1"/>
          </p:nvPr>
        </p:nvSpPr>
        <p:spPr>
          <a:xfrm>
            <a:off x="8185976" y="5129230"/>
            <a:ext cx="3515175" cy="383537"/>
          </a:xfrm>
        </p:spPr>
        <p:txBody>
          <a:bodyPr/>
          <a:lstStyle>
            <a:lvl1pPr marL="0" indent="0">
              <a:buNone/>
              <a:defRPr sz="1600">
                <a:solidFill>
                  <a:schemeClr val="tx1"/>
                </a:solidFill>
              </a:defRPr>
            </a:lvl1pPr>
          </a:lstStyle>
          <a:p>
            <a:r>
              <a:rPr lang="en-US"/>
              <a:t>Presenter Organization</a:t>
            </a:r>
            <a:endParaRPr lang="en-US" sz="2100">
              <a:solidFill>
                <a:schemeClr val="tx2"/>
              </a:solidFill>
            </a:endParaRPr>
          </a:p>
        </p:txBody>
      </p:sp>
      <p:sp>
        <p:nvSpPr>
          <p:cNvPr id="85" name="Text Placeholder 12">
            <a:extLst>
              <a:ext uri="{FF2B5EF4-FFF2-40B4-BE49-F238E27FC236}">
                <a16:creationId xmlns:a16="http://schemas.microsoft.com/office/drawing/2014/main" id="{40881185-B6CB-3D44-9373-6EEB75649599}"/>
              </a:ext>
            </a:extLst>
          </p:cNvPr>
          <p:cNvSpPr>
            <a:spLocks noGrp="1"/>
          </p:cNvSpPr>
          <p:nvPr>
            <p:ph type="body" sz="quarter" idx="19" hasCustomPrompt="1"/>
          </p:nvPr>
        </p:nvSpPr>
        <p:spPr>
          <a:xfrm>
            <a:off x="8185976" y="5439617"/>
            <a:ext cx="3515175" cy="354531"/>
          </a:xfrm>
        </p:spPr>
        <p:txBody>
          <a:bodyPr/>
          <a:lstStyle>
            <a:lvl1pPr marL="0" indent="0">
              <a:buNone/>
              <a:defRPr sz="1400">
                <a:solidFill>
                  <a:schemeClr val="tx1"/>
                </a:solidFill>
              </a:defRPr>
            </a:lvl1pPr>
          </a:lstStyle>
          <a:p>
            <a:r>
              <a:rPr lang="en-US"/>
              <a:t>Presenter Title</a:t>
            </a:r>
            <a:endParaRPr lang="en-US" sz="2100">
              <a:solidFill>
                <a:schemeClr val="tx2"/>
              </a:solidFill>
            </a:endParaRPr>
          </a:p>
        </p:txBody>
      </p:sp>
      <p:sp>
        <p:nvSpPr>
          <p:cNvPr id="86" name="Text Placeholder 12">
            <a:extLst>
              <a:ext uri="{FF2B5EF4-FFF2-40B4-BE49-F238E27FC236}">
                <a16:creationId xmlns:a16="http://schemas.microsoft.com/office/drawing/2014/main" id="{B4BA5343-3BEE-5B44-88DC-93B52BD5BB29}"/>
              </a:ext>
            </a:extLst>
          </p:cNvPr>
          <p:cNvSpPr>
            <a:spLocks noGrp="1"/>
          </p:cNvSpPr>
          <p:nvPr>
            <p:ph type="body" sz="quarter" idx="20" hasCustomPrompt="1"/>
          </p:nvPr>
        </p:nvSpPr>
        <p:spPr>
          <a:xfrm>
            <a:off x="540065" y="4754880"/>
            <a:ext cx="3515175" cy="459694"/>
          </a:xfrm>
        </p:spPr>
        <p:txBody>
          <a:bodyPr/>
          <a:lstStyle>
            <a:lvl1pPr marL="0" indent="0">
              <a:buNone/>
              <a:defRPr sz="2000" b="1">
                <a:solidFill>
                  <a:schemeClr val="tx1"/>
                </a:solidFill>
              </a:defRPr>
            </a:lvl1pPr>
          </a:lstStyle>
          <a:p>
            <a:r>
              <a:rPr lang="en-US"/>
              <a:t>Presenter Name</a:t>
            </a:r>
            <a:endParaRPr lang="en-US" sz="2100">
              <a:solidFill>
                <a:schemeClr val="tx2"/>
              </a:solidFill>
            </a:endParaRPr>
          </a:p>
        </p:txBody>
      </p:sp>
      <p:sp>
        <p:nvSpPr>
          <p:cNvPr id="87" name="Text Placeholder 12">
            <a:extLst>
              <a:ext uri="{FF2B5EF4-FFF2-40B4-BE49-F238E27FC236}">
                <a16:creationId xmlns:a16="http://schemas.microsoft.com/office/drawing/2014/main" id="{C949B4D2-C14E-AA48-B6A1-107232D2C8A5}"/>
              </a:ext>
            </a:extLst>
          </p:cNvPr>
          <p:cNvSpPr>
            <a:spLocks noGrp="1"/>
          </p:cNvSpPr>
          <p:nvPr>
            <p:ph type="body" sz="quarter" idx="21" hasCustomPrompt="1"/>
          </p:nvPr>
        </p:nvSpPr>
        <p:spPr>
          <a:xfrm>
            <a:off x="4347597" y="4754880"/>
            <a:ext cx="3515175" cy="459694"/>
          </a:xfrm>
        </p:spPr>
        <p:txBody>
          <a:bodyPr/>
          <a:lstStyle>
            <a:lvl1pPr marL="0" indent="0">
              <a:buNone/>
              <a:defRPr sz="2000" b="1">
                <a:solidFill>
                  <a:schemeClr val="tx1"/>
                </a:solidFill>
              </a:defRPr>
            </a:lvl1pPr>
          </a:lstStyle>
          <a:p>
            <a:r>
              <a:rPr lang="en-US"/>
              <a:t>Presenter Name</a:t>
            </a:r>
            <a:endParaRPr lang="en-US" sz="2100">
              <a:solidFill>
                <a:schemeClr val="tx2"/>
              </a:solidFill>
            </a:endParaRPr>
          </a:p>
        </p:txBody>
      </p:sp>
      <p:sp>
        <p:nvSpPr>
          <p:cNvPr id="88" name="Text Placeholder 12">
            <a:extLst>
              <a:ext uri="{FF2B5EF4-FFF2-40B4-BE49-F238E27FC236}">
                <a16:creationId xmlns:a16="http://schemas.microsoft.com/office/drawing/2014/main" id="{B004DC7C-FCB6-5F40-898B-BAAA4E5374DF}"/>
              </a:ext>
            </a:extLst>
          </p:cNvPr>
          <p:cNvSpPr>
            <a:spLocks noGrp="1"/>
          </p:cNvSpPr>
          <p:nvPr>
            <p:ph type="body" sz="quarter" idx="22" hasCustomPrompt="1"/>
          </p:nvPr>
        </p:nvSpPr>
        <p:spPr>
          <a:xfrm>
            <a:off x="8185976" y="4754880"/>
            <a:ext cx="3515175" cy="459694"/>
          </a:xfrm>
        </p:spPr>
        <p:txBody>
          <a:bodyPr/>
          <a:lstStyle>
            <a:lvl1pPr marL="0" indent="0">
              <a:buNone/>
              <a:defRPr sz="2000" b="1">
                <a:solidFill>
                  <a:schemeClr val="tx1"/>
                </a:solidFill>
              </a:defRPr>
            </a:lvl1pPr>
          </a:lstStyle>
          <a:p>
            <a:r>
              <a:rPr lang="en-US"/>
              <a:t>Presenter Name</a:t>
            </a:r>
            <a:endParaRPr lang="en-US" sz="2100">
              <a:solidFill>
                <a:schemeClr val="tx2"/>
              </a:solidFill>
            </a:endParaRPr>
          </a:p>
        </p:txBody>
      </p:sp>
      <p:sp>
        <p:nvSpPr>
          <p:cNvPr id="2" name="Picture Placeholder 5">
            <a:extLst>
              <a:ext uri="{FF2B5EF4-FFF2-40B4-BE49-F238E27FC236}">
                <a16:creationId xmlns:a16="http://schemas.microsoft.com/office/drawing/2014/main" id="{6B20C469-79D1-C3AC-F8AB-00005A83F7D7}"/>
              </a:ext>
            </a:extLst>
          </p:cNvPr>
          <p:cNvSpPr>
            <a:spLocks noGrp="1"/>
          </p:cNvSpPr>
          <p:nvPr>
            <p:ph type="pic" sz="quarter" idx="23"/>
          </p:nvPr>
        </p:nvSpPr>
        <p:spPr>
          <a:xfrm>
            <a:off x="860710"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3" name="Picture 2">
            <a:extLst>
              <a:ext uri="{FF2B5EF4-FFF2-40B4-BE49-F238E27FC236}">
                <a16:creationId xmlns:a16="http://schemas.microsoft.com/office/drawing/2014/main" id="{C032D022-9365-0256-E6A7-24694FF6B545}"/>
              </a:ext>
            </a:extLst>
          </p:cNvPr>
          <p:cNvPicPr>
            <a:picLocks noChangeAspect="1"/>
          </p:cNvPicPr>
          <p:nvPr userDrawn="1"/>
        </p:nvPicPr>
        <p:blipFill>
          <a:blip r:embed="rId4">
            <a:lum bright="100000"/>
          </a:blip>
          <a:stretch>
            <a:fillRect/>
          </a:stretch>
        </p:blipFill>
        <p:spPr>
          <a:xfrm flipH="1">
            <a:off x="568518" y="2806759"/>
            <a:ext cx="1574381" cy="1574381"/>
          </a:xfrm>
          <a:prstGeom prst="rect">
            <a:avLst/>
          </a:prstGeom>
        </p:spPr>
      </p:pic>
      <p:sp>
        <p:nvSpPr>
          <p:cNvPr id="4" name="Picture Placeholder 5">
            <a:extLst>
              <a:ext uri="{FF2B5EF4-FFF2-40B4-BE49-F238E27FC236}">
                <a16:creationId xmlns:a16="http://schemas.microsoft.com/office/drawing/2014/main" id="{4530B6F1-477C-7A8D-0EDE-BFAF87941401}"/>
              </a:ext>
            </a:extLst>
          </p:cNvPr>
          <p:cNvSpPr>
            <a:spLocks noGrp="1"/>
          </p:cNvSpPr>
          <p:nvPr>
            <p:ph type="pic" sz="quarter" idx="24"/>
          </p:nvPr>
        </p:nvSpPr>
        <p:spPr>
          <a:xfrm>
            <a:off x="4668242"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sp>
        <p:nvSpPr>
          <p:cNvPr id="6" name="Picture Placeholder 5">
            <a:extLst>
              <a:ext uri="{FF2B5EF4-FFF2-40B4-BE49-F238E27FC236}">
                <a16:creationId xmlns:a16="http://schemas.microsoft.com/office/drawing/2014/main" id="{7827BBA6-09CA-79B8-99BF-45B2F04191AD}"/>
              </a:ext>
            </a:extLst>
          </p:cNvPr>
          <p:cNvSpPr>
            <a:spLocks noGrp="1"/>
          </p:cNvSpPr>
          <p:nvPr>
            <p:ph type="pic" sz="quarter" idx="25"/>
          </p:nvPr>
        </p:nvSpPr>
        <p:spPr>
          <a:xfrm>
            <a:off x="8506621" y="1208847"/>
            <a:ext cx="2873884" cy="2899885"/>
          </a:xfrm>
          <a:prstGeom prst="roundRect">
            <a:avLst>
              <a:gd name="adj" fmla="val 6916"/>
            </a:avLst>
          </a:prstGeom>
          <a:solidFill>
            <a:schemeClr val="bg1">
              <a:lumMod val="95000"/>
              <a:alpha val="50000"/>
            </a:schemeClr>
          </a:solidFill>
        </p:spPr>
        <p:txBody>
          <a:bodyPr anchor="ctr"/>
          <a:lstStyle>
            <a:lvl1pPr marL="0" indent="0" algn="ctr">
              <a:buNone/>
              <a:defRPr/>
            </a:lvl1pPr>
          </a:lstStyle>
          <a:p>
            <a:r>
              <a:rPr lang="en-US"/>
              <a:t>Click icon to add picture</a:t>
            </a:r>
          </a:p>
        </p:txBody>
      </p:sp>
      <p:pic>
        <p:nvPicPr>
          <p:cNvPr id="8" name="Picture 7">
            <a:extLst>
              <a:ext uri="{FF2B5EF4-FFF2-40B4-BE49-F238E27FC236}">
                <a16:creationId xmlns:a16="http://schemas.microsoft.com/office/drawing/2014/main" id="{1806A855-1023-61A9-6FEC-629010EA5534}"/>
              </a:ext>
            </a:extLst>
          </p:cNvPr>
          <p:cNvPicPr>
            <a:picLocks noChangeAspect="1"/>
          </p:cNvPicPr>
          <p:nvPr userDrawn="1"/>
        </p:nvPicPr>
        <p:blipFill>
          <a:blip r:embed="rId4">
            <a:lum bright="100000"/>
          </a:blip>
          <a:stretch>
            <a:fillRect/>
          </a:stretch>
        </p:blipFill>
        <p:spPr>
          <a:xfrm flipH="1">
            <a:off x="4383281" y="2806759"/>
            <a:ext cx="1574381" cy="1574381"/>
          </a:xfrm>
          <a:prstGeom prst="rect">
            <a:avLst/>
          </a:prstGeom>
        </p:spPr>
      </p:pic>
      <p:pic>
        <p:nvPicPr>
          <p:cNvPr id="9" name="Picture 8">
            <a:extLst>
              <a:ext uri="{FF2B5EF4-FFF2-40B4-BE49-F238E27FC236}">
                <a16:creationId xmlns:a16="http://schemas.microsoft.com/office/drawing/2014/main" id="{2D0F084B-3396-8DB1-3D65-AE978DB1F728}"/>
              </a:ext>
            </a:extLst>
          </p:cNvPr>
          <p:cNvPicPr>
            <a:picLocks noChangeAspect="1"/>
          </p:cNvPicPr>
          <p:nvPr userDrawn="1"/>
        </p:nvPicPr>
        <p:blipFill>
          <a:blip r:embed="rId4">
            <a:lum bright="100000"/>
          </a:blip>
          <a:stretch>
            <a:fillRect/>
          </a:stretch>
        </p:blipFill>
        <p:spPr>
          <a:xfrm flipH="1">
            <a:off x="8226618" y="2806759"/>
            <a:ext cx="1574381" cy="1574381"/>
          </a:xfrm>
          <a:prstGeom prst="rect">
            <a:avLst/>
          </a:prstGeom>
        </p:spPr>
      </p:pic>
      <p:pic>
        <p:nvPicPr>
          <p:cNvPr id="20" name="Picture 19">
            <a:extLst>
              <a:ext uri="{FF2B5EF4-FFF2-40B4-BE49-F238E27FC236}">
                <a16:creationId xmlns:a16="http://schemas.microsoft.com/office/drawing/2014/main" id="{1E2C1B62-4FC5-9E45-B249-A7CFC176D38D}"/>
              </a:ext>
            </a:extLst>
          </p:cNvPr>
          <p:cNvPicPr>
            <a:picLocks noChangeAspect="1"/>
          </p:cNvPicPr>
          <p:nvPr userDrawn="1"/>
        </p:nvPicPr>
        <p:blipFill>
          <a:blip r:embed="rId5"/>
          <a:srcRect/>
          <a:stretch/>
        </p:blipFill>
        <p:spPr>
          <a:xfrm>
            <a:off x="8989726" y="6253574"/>
            <a:ext cx="2498957" cy="380158"/>
          </a:xfrm>
          <a:prstGeom prst="rect">
            <a:avLst/>
          </a:prstGeom>
        </p:spPr>
      </p:pic>
    </p:spTree>
    <p:extLst>
      <p:ext uri="{BB962C8B-B14F-4D97-AF65-F5344CB8AC3E}">
        <p14:creationId xmlns:p14="http://schemas.microsoft.com/office/powerpoint/2010/main" val="324825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8B61AA-6CB5-4548-8A30-7092021DB903}"/>
              </a:ext>
            </a:extLst>
          </p:cNvPr>
          <p:cNvSpPr/>
          <p:nvPr userDrawn="1"/>
        </p:nvSpPr>
        <p:spPr>
          <a:xfrm>
            <a:off x="439386" y="6388923"/>
            <a:ext cx="415389" cy="30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7">
            <a:extLst>
              <a:ext uri="{FF2B5EF4-FFF2-40B4-BE49-F238E27FC236}">
                <a16:creationId xmlns:a16="http://schemas.microsoft.com/office/drawing/2014/main" id="{EA875A86-5D85-5C7E-4BBA-255BDCA14980}"/>
              </a:ext>
            </a:extLst>
          </p:cNvPr>
          <p:cNvSpPr/>
          <p:nvPr userDrawn="1"/>
        </p:nvSpPr>
        <p:spPr>
          <a:xfrm>
            <a:off x="311727" y="310393"/>
            <a:ext cx="5044484" cy="6236208"/>
          </a:xfrm>
          <a:custGeom>
            <a:avLst/>
            <a:gdLst>
              <a:gd name="connsiteX0" fmla="*/ 0 w 5044484"/>
              <a:gd name="connsiteY0" fmla="*/ 0 h 6236208"/>
              <a:gd name="connsiteX1" fmla="*/ 2564520 w 5044484"/>
              <a:gd name="connsiteY1" fmla="*/ 0 h 6236208"/>
              <a:gd name="connsiteX2" fmla="*/ 5044484 w 5044484"/>
              <a:gd name="connsiteY2" fmla="*/ 0 h 6236208"/>
              <a:gd name="connsiteX3" fmla="*/ 2564520 w 5044484"/>
              <a:gd name="connsiteY3" fmla="*/ 6236208 h 6236208"/>
              <a:gd name="connsiteX4" fmla="*/ 0 w 5044484"/>
              <a:gd name="connsiteY4" fmla="*/ 6236208 h 623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484" h="6236208">
                <a:moveTo>
                  <a:pt x="0" y="0"/>
                </a:moveTo>
                <a:lnTo>
                  <a:pt x="2564520" y="0"/>
                </a:lnTo>
                <a:lnTo>
                  <a:pt x="5044484" y="0"/>
                </a:lnTo>
                <a:lnTo>
                  <a:pt x="2564520" y="6236208"/>
                </a:lnTo>
                <a:lnTo>
                  <a:pt x="0" y="6236208"/>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9">
            <a:extLst>
              <a:ext uri="{FF2B5EF4-FFF2-40B4-BE49-F238E27FC236}">
                <a16:creationId xmlns:a16="http://schemas.microsoft.com/office/drawing/2014/main" id="{70ADC456-B1CB-A1C1-5444-9EAD99C90DDA}"/>
              </a:ext>
            </a:extLst>
          </p:cNvPr>
          <p:cNvSpPr>
            <a:spLocks noGrp="1"/>
          </p:cNvSpPr>
          <p:nvPr>
            <p:ph type="body" sz="quarter" idx="10" hasCustomPrompt="1"/>
          </p:nvPr>
        </p:nvSpPr>
        <p:spPr bwMode="gray">
          <a:xfrm>
            <a:off x="5084532" y="1104886"/>
            <a:ext cx="6571596" cy="2374953"/>
          </a:xfrm>
          <a:noFill/>
        </p:spPr>
        <p:txBody>
          <a:bodyPr wrap="square" lIns="91440" tIns="0" rIns="91440" bIns="0" anchor="b" anchorCtr="0">
            <a:noAutofit/>
          </a:bodyPr>
          <a:lstStyle>
            <a:lvl1pPr marL="0" indent="0" algn="l">
              <a:lnSpc>
                <a:spcPct val="100000"/>
              </a:lnSpc>
              <a:spcBef>
                <a:spcPts val="200"/>
              </a:spcBef>
              <a:spcAft>
                <a:spcPts val="800"/>
              </a:spcAft>
              <a:buFont typeface="Arial" panose="020B0604020202020204" pitchFamily="34" charset="0"/>
              <a:buChar char="​"/>
              <a:tabLst>
                <a:tab pos="457200" algn="l"/>
              </a:tabLst>
              <a:defRPr sz="3600" b="1">
                <a:solidFill>
                  <a:schemeClr val="tx1"/>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pPr lvl="0"/>
            <a:r>
              <a:rPr lang="en-US"/>
              <a:t>Presentation Title Multiple Line Title Length</a:t>
            </a:r>
          </a:p>
        </p:txBody>
      </p:sp>
      <p:sp>
        <p:nvSpPr>
          <p:cNvPr id="6" name="Text Placeholder 9">
            <a:extLst>
              <a:ext uri="{FF2B5EF4-FFF2-40B4-BE49-F238E27FC236}">
                <a16:creationId xmlns:a16="http://schemas.microsoft.com/office/drawing/2014/main" id="{83EA9DBF-3431-D988-62BF-B332F399ADF7}"/>
              </a:ext>
            </a:extLst>
          </p:cNvPr>
          <p:cNvSpPr>
            <a:spLocks noGrp="1"/>
          </p:cNvSpPr>
          <p:nvPr>
            <p:ph type="body" sz="quarter" idx="14" hasCustomPrompt="1"/>
          </p:nvPr>
        </p:nvSpPr>
        <p:spPr bwMode="gray">
          <a:xfrm>
            <a:off x="5084532" y="3659760"/>
            <a:ext cx="6571596" cy="1269714"/>
          </a:xfrm>
          <a:noFill/>
        </p:spPr>
        <p:txBody>
          <a:bodyPr wrap="square" lIns="91440" tIns="0" rIns="91440" bIns="0" anchor="t" anchorCtr="0">
            <a:no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tab pos="457200" algn="l"/>
              </a:tabLst>
              <a:defRPr sz="25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a:effectLst/>
                <a:latin typeface="Arial" panose="020B0604020202020204" pitchFamily="34" charset="0"/>
              </a:rPr>
              <a:t>Subtitle Placeholder Multiple Line Title </a:t>
            </a:r>
            <a:br>
              <a:rPr lang="en-US">
                <a:effectLst/>
                <a:latin typeface="Arial" panose="020B0604020202020204" pitchFamily="34" charset="0"/>
              </a:rPr>
            </a:br>
            <a:r>
              <a:rPr lang="en-US">
                <a:effectLst/>
                <a:latin typeface="Arial" panose="020B0604020202020204" pitchFamily="34" charset="0"/>
              </a:rPr>
              <a:t>Length Which Extends To Two Lines</a:t>
            </a:r>
          </a:p>
        </p:txBody>
      </p:sp>
      <p:sp>
        <p:nvSpPr>
          <p:cNvPr id="7" name="Text Placeholder 9">
            <a:extLst>
              <a:ext uri="{FF2B5EF4-FFF2-40B4-BE49-F238E27FC236}">
                <a16:creationId xmlns:a16="http://schemas.microsoft.com/office/drawing/2014/main" id="{7EC4C8CB-0017-9907-9E53-DD1A1BF74D2D}"/>
              </a:ext>
            </a:extLst>
          </p:cNvPr>
          <p:cNvSpPr>
            <a:spLocks noGrp="1"/>
          </p:cNvSpPr>
          <p:nvPr>
            <p:ph type="body" sz="quarter" idx="15" hasCustomPrompt="1"/>
          </p:nvPr>
        </p:nvSpPr>
        <p:spPr bwMode="gray">
          <a:xfrm>
            <a:off x="5084532" y="5109396"/>
            <a:ext cx="6571596" cy="643718"/>
          </a:xfrm>
          <a:noFill/>
        </p:spPr>
        <p:txBody>
          <a:bodyPr wrap="square" lIns="91440" tIns="0" rIns="91440" bIns="0" anchor="b" anchorCtr="0">
            <a:noAutofit/>
          </a:bodyPr>
          <a:lstStyle>
            <a:lvl1pPr marL="0" indent="0" algn="l">
              <a:lnSpc>
                <a:spcPct val="90000"/>
              </a:lnSpc>
              <a:spcBef>
                <a:spcPts val="600"/>
              </a:spcBef>
              <a:spcAft>
                <a:spcPts val="0"/>
              </a:spcAft>
              <a:buFont typeface="Arial" panose="020B0604020202020204" pitchFamily="34" charset="0"/>
              <a:buChar char="​"/>
              <a:tabLst>
                <a:tab pos="457200" algn="l"/>
              </a:tabLst>
              <a:defRPr sz="18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None/>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b="1">
                <a:effectLst/>
                <a:latin typeface="Arial" panose="020B0604020202020204" pitchFamily="34" charset="0"/>
              </a:rPr>
              <a:t>Presenter Name</a:t>
            </a:r>
            <a:r>
              <a:rPr lang="en-US">
                <a:effectLst/>
                <a:latin typeface="Arial" panose="020B0604020202020204" pitchFamily="34" charset="0"/>
              </a:rPr>
              <a:t>, Presenter Title </a:t>
            </a:r>
            <a:br>
              <a:rPr lang="en-US">
                <a:effectLst/>
                <a:latin typeface="Arial" panose="020B0604020202020204" pitchFamily="34" charset="0"/>
              </a:rPr>
            </a:br>
            <a:r>
              <a:rPr lang="en-US">
                <a:effectLst/>
                <a:latin typeface="Arial" panose="020B0604020202020204" pitchFamily="34" charset="0"/>
              </a:rPr>
              <a:t>Month #, 2023</a:t>
            </a:r>
          </a:p>
        </p:txBody>
      </p:sp>
      <p:sp>
        <p:nvSpPr>
          <p:cNvPr id="4" name="TextBox 3">
            <a:extLst>
              <a:ext uri="{FF2B5EF4-FFF2-40B4-BE49-F238E27FC236}">
                <a16:creationId xmlns:a16="http://schemas.microsoft.com/office/drawing/2014/main" id="{E6B9B706-1A62-F3CF-8E62-3C22551BC340}"/>
              </a:ext>
            </a:extLst>
          </p:cNvPr>
          <p:cNvSpPr txBox="1"/>
          <p:nvPr userDrawn="1"/>
        </p:nvSpPr>
        <p:spPr>
          <a:xfrm>
            <a:off x="863270" y="6249456"/>
            <a:ext cx="1264770" cy="92333"/>
          </a:xfrm>
          <a:prstGeom prst="rect">
            <a:avLst/>
          </a:prstGeom>
          <a:noFill/>
        </p:spPr>
        <p:txBody>
          <a:bodyPr wrap="none" lIns="0" tIns="0" rIns="0" bIns="0" rtlCol="0">
            <a:spAutoFit/>
          </a:bodyPr>
          <a:lstStyle/>
          <a:p>
            <a:r>
              <a:rPr lang="en-GB" sz="600">
                <a:solidFill>
                  <a:schemeClr val="bg1"/>
                </a:solidFill>
              </a:rPr>
              <a:t>Copyright © 2023 Actian Corporation</a:t>
            </a:r>
          </a:p>
        </p:txBody>
      </p:sp>
      <p:pic>
        <p:nvPicPr>
          <p:cNvPr id="11" name="Graphic 10">
            <a:extLst>
              <a:ext uri="{FF2B5EF4-FFF2-40B4-BE49-F238E27FC236}">
                <a16:creationId xmlns:a16="http://schemas.microsoft.com/office/drawing/2014/main" id="{DF6CF9A7-E5FB-0E4C-AC67-B3500C9861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2365" y="1178597"/>
            <a:ext cx="3587345" cy="1122393"/>
          </a:xfrm>
          <a:prstGeom prst="rect">
            <a:avLst/>
          </a:prstGeom>
        </p:spPr>
      </p:pic>
    </p:spTree>
    <p:extLst>
      <p:ext uri="{BB962C8B-B14F-4D97-AF65-F5344CB8AC3E}">
        <p14:creationId xmlns:p14="http://schemas.microsoft.com/office/powerpoint/2010/main" val="400795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8B61AA-6CB5-4548-8A30-7092021DB903}"/>
              </a:ext>
            </a:extLst>
          </p:cNvPr>
          <p:cNvSpPr/>
          <p:nvPr userDrawn="1"/>
        </p:nvSpPr>
        <p:spPr>
          <a:xfrm>
            <a:off x="439386" y="6388923"/>
            <a:ext cx="415389" cy="30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7">
            <a:extLst>
              <a:ext uri="{FF2B5EF4-FFF2-40B4-BE49-F238E27FC236}">
                <a16:creationId xmlns:a16="http://schemas.microsoft.com/office/drawing/2014/main" id="{EA875A86-5D85-5C7E-4BBA-255BDCA14980}"/>
              </a:ext>
            </a:extLst>
          </p:cNvPr>
          <p:cNvSpPr/>
          <p:nvPr userDrawn="1"/>
        </p:nvSpPr>
        <p:spPr>
          <a:xfrm>
            <a:off x="311727" y="310393"/>
            <a:ext cx="5044484" cy="6236208"/>
          </a:xfrm>
          <a:custGeom>
            <a:avLst/>
            <a:gdLst>
              <a:gd name="connsiteX0" fmla="*/ 0 w 5044484"/>
              <a:gd name="connsiteY0" fmla="*/ 0 h 6236208"/>
              <a:gd name="connsiteX1" fmla="*/ 2564520 w 5044484"/>
              <a:gd name="connsiteY1" fmla="*/ 0 h 6236208"/>
              <a:gd name="connsiteX2" fmla="*/ 5044484 w 5044484"/>
              <a:gd name="connsiteY2" fmla="*/ 0 h 6236208"/>
              <a:gd name="connsiteX3" fmla="*/ 2564520 w 5044484"/>
              <a:gd name="connsiteY3" fmla="*/ 6236208 h 6236208"/>
              <a:gd name="connsiteX4" fmla="*/ 0 w 5044484"/>
              <a:gd name="connsiteY4" fmla="*/ 6236208 h 623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484" h="6236208">
                <a:moveTo>
                  <a:pt x="0" y="0"/>
                </a:moveTo>
                <a:lnTo>
                  <a:pt x="2564520" y="0"/>
                </a:lnTo>
                <a:lnTo>
                  <a:pt x="5044484" y="0"/>
                </a:lnTo>
                <a:lnTo>
                  <a:pt x="2564520" y="6236208"/>
                </a:lnTo>
                <a:lnTo>
                  <a:pt x="0" y="6236208"/>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9">
            <a:extLst>
              <a:ext uri="{FF2B5EF4-FFF2-40B4-BE49-F238E27FC236}">
                <a16:creationId xmlns:a16="http://schemas.microsoft.com/office/drawing/2014/main" id="{70ADC456-B1CB-A1C1-5444-9EAD99C90DDA}"/>
              </a:ext>
            </a:extLst>
          </p:cNvPr>
          <p:cNvSpPr>
            <a:spLocks noGrp="1"/>
          </p:cNvSpPr>
          <p:nvPr>
            <p:ph type="body" sz="quarter" idx="10" hasCustomPrompt="1"/>
          </p:nvPr>
        </p:nvSpPr>
        <p:spPr bwMode="gray">
          <a:xfrm>
            <a:off x="5084532" y="1104886"/>
            <a:ext cx="6571596" cy="2374953"/>
          </a:xfrm>
          <a:noFill/>
        </p:spPr>
        <p:txBody>
          <a:bodyPr wrap="square" lIns="91440" tIns="0" rIns="91440" bIns="0" anchor="b" anchorCtr="0">
            <a:noAutofit/>
          </a:bodyPr>
          <a:lstStyle>
            <a:lvl1pPr marL="0" indent="0" algn="l">
              <a:lnSpc>
                <a:spcPct val="100000"/>
              </a:lnSpc>
              <a:spcBef>
                <a:spcPts val="200"/>
              </a:spcBef>
              <a:spcAft>
                <a:spcPts val="800"/>
              </a:spcAft>
              <a:buFont typeface="Arial" panose="020B0604020202020204" pitchFamily="34" charset="0"/>
              <a:buChar char="​"/>
              <a:tabLst>
                <a:tab pos="457200" algn="l"/>
              </a:tabLst>
              <a:defRPr sz="3600" b="1">
                <a:solidFill>
                  <a:schemeClr val="tx1"/>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pPr lvl="0"/>
            <a:r>
              <a:rPr lang="en-US"/>
              <a:t>Presentation Title Multiple Line Title Length</a:t>
            </a:r>
          </a:p>
        </p:txBody>
      </p:sp>
      <p:sp>
        <p:nvSpPr>
          <p:cNvPr id="6" name="Text Placeholder 9">
            <a:extLst>
              <a:ext uri="{FF2B5EF4-FFF2-40B4-BE49-F238E27FC236}">
                <a16:creationId xmlns:a16="http://schemas.microsoft.com/office/drawing/2014/main" id="{83EA9DBF-3431-D988-62BF-B332F399ADF7}"/>
              </a:ext>
            </a:extLst>
          </p:cNvPr>
          <p:cNvSpPr>
            <a:spLocks noGrp="1"/>
          </p:cNvSpPr>
          <p:nvPr>
            <p:ph type="body" sz="quarter" idx="14" hasCustomPrompt="1"/>
          </p:nvPr>
        </p:nvSpPr>
        <p:spPr bwMode="gray">
          <a:xfrm>
            <a:off x="5084532" y="3659760"/>
            <a:ext cx="6571596" cy="1269714"/>
          </a:xfrm>
          <a:noFill/>
        </p:spPr>
        <p:txBody>
          <a:bodyPr wrap="square" lIns="91440" tIns="0" rIns="91440" bIns="0" anchor="t" anchorCtr="0">
            <a:no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tab pos="457200" algn="l"/>
              </a:tabLst>
              <a:defRPr sz="25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a:effectLst/>
                <a:latin typeface="Arial" panose="020B0604020202020204" pitchFamily="34" charset="0"/>
              </a:rPr>
              <a:t>Subtitle Placeholder Multiple Line Title </a:t>
            </a:r>
            <a:br>
              <a:rPr lang="en-US">
                <a:effectLst/>
                <a:latin typeface="Arial" panose="020B0604020202020204" pitchFamily="34" charset="0"/>
              </a:rPr>
            </a:br>
            <a:r>
              <a:rPr lang="en-US">
                <a:effectLst/>
                <a:latin typeface="Arial" panose="020B0604020202020204" pitchFamily="34" charset="0"/>
              </a:rPr>
              <a:t>Length Which Extends To Two Lines</a:t>
            </a:r>
          </a:p>
        </p:txBody>
      </p:sp>
      <p:sp>
        <p:nvSpPr>
          <p:cNvPr id="7" name="Text Placeholder 9">
            <a:extLst>
              <a:ext uri="{FF2B5EF4-FFF2-40B4-BE49-F238E27FC236}">
                <a16:creationId xmlns:a16="http://schemas.microsoft.com/office/drawing/2014/main" id="{7EC4C8CB-0017-9907-9E53-DD1A1BF74D2D}"/>
              </a:ext>
            </a:extLst>
          </p:cNvPr>
          <p:cNvSpPr>
            <a:spLocks noGrp="1"/>
          </p:cNvSpPr>
          <p:nvPr>
            <p:ph type="body" sz="quarter" idx="15" hasCustomPrompt="1"/>
          </p:nvPr>
        </p:nvSpPr>
        <p:spPr bwMode="gray">
          <a:xfrm>
            <a:off x="5084532" y="5109396"/>
            <a:ext cx="6571596" cy="643718"/>
          </a:xfrm>
          <a:noFill/>
        </p:spPr>
        <p:txBody>
          <a:bodyPr wrap="square" lIns="91440" tIns="0" rIns="91440" bIns="0" anchor="b" anchorCtr="0">
            <a:noAutofit/>
          </a:bodyPr>
          <a:lstStyle>
            <a:lvl1pPr marL="0" indent="0" algn="l">
              <a:lnSpc>
                <a:spcPct val="90000"/>
              </a:lnSpc>
              <a:spcBef>
                <a:spcPts val="600"/>
              </a:spcBef>
              <a:spcAft>
                <a:spcPts val="0"/>
              </a:spcAft>
              <a:buFont typeface="Arial" panose="020B0604020202020204" pitchFamily="34" charset="0"/>
              <a:buChar char="​"/>
              <a:tabLst>
                <a:tab pos="457200" algn="l"/>
              </a:tabLst>
              <a:defRPr sz="18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None/>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b="1">
                <a:effectLst/>
                <a:latin typeface="Arial" panose="020B0604020202020204" pitchFamily="34" charset="0"/>
              </a:rPr>
              <a:t>Presenter Name</a:t>
            </a:r>
            <a:r>
              <a:rPr lang="en-US">
                <a:effectLst/>
                <a:latin typeface="Arial" panose="020B0604020202020204" pitchFamily="34" charset="0"/>
              </a:rPr>
              <a:t>, Presenter Title </a:t>
            </a:r>
            <a:br>
              <a:rPr lang="en-US">
                <a:effectLst/>
                <a:latin typeface="Arial" panose="020B0604020202020204" pitchFamily="34" charset="0"/>
              </a:rPr>
            </a:br>
            <a:r>
              <a:rPr lang="en-US">
                <a:effectLst/>
                <a:latin typeface="Arial" panose="020B0604020202020204" pitchFamily="34" charset="0"/>
              </a:rPr>
              <a:t>Month #, 2023</a:t>
            </a:r>
          </a:p>
        </p:txBody>
      </p:sp>
      <p:sp>
        <p:nvSpPr>
          <p:cNvPr id="3" name="TextBox 2">
            <a:extLst>
              <a:ext uri="{FF2B5EF4-FFF2-40B4-BE49-F238E27FC236}">
                <a16:creationId xmlns:a16="http://schemas.microsoft.com/office/drawing/2014/main" id="{9C7B4A76-8C66-5409-9D44-35B221BEB450}"/>
              </a:ext>
            </a:extLst>
          </p:cNvPr>
          <p:cNvSpPr txBox="1"/>
          <p:nvPr userDrawn="1"/>
        </p:nvSpPr>
        <p:spPr>
          <a:xfrm>
            <a:off x="863270" y="6249456"/>
            <a:ext cx="1264770" cy="92333"/>
          </a:xfrm>
          <a:prstGeom prst="rect">
            <a:avLst/>
          </a:prstGeom>
          <a:noFill/>
        </p:spPr>
        <p:txBody>
          <a:bodyPr wrap="none" lIns="0" tIns="0" rIns="0" bIns="0" rtlCol="0">
            <a:spAutoFit/>
          </a:bodyPr>
          <a:lstStyle/>
          <a:p>
            <a:r>
              <a:rPr lang="en-GB" sz="600">
                <a:solidFill>
                  <a:schemeClr val="bg1"/>
                </a:solidFill>
              </a:rPr>
              <a:t>Copyright © 2023 Actian Corporation</a:t>
            </a:r>
          </a:p>
        </p:txBody>
      </p:sp>
      <p:pic>
        <p:nvPicPr>
          <p:cNvPr id="9" name="Graphic 8">
            <a:extLst>
              <a:ext uri="{FF2B5EF4-FFF2-40B4-BE49-F238E27FC236}">
                <a16:creationId xmlns:a16="http://schemas.microsoft.com/office/drawing/2014/main" id="{BF306867-C049-EB4B-AB58-FB6277A036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2365" y="1178597"/>
            <a:ext cx="3587345" cy="1122393"/>
          </a:xfrm>
          <a:prstGeom prst="rect">
            <a:avLst/>
          </a:prstGeom>
        </p:spPr>
      </p:pic>
    </p:spTree>
    <p:extLst>
      <p:ext uri="{BB962C8B-B14F-4D97-AF65-F5344CB8AC3E}">
        <p14:creationId xmlns:p14="http://schemas.microsoft.com/office/powerpoint/2010/main" val="9765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2D26A-1641-EA46-BA7A-35D7C54DB8DE}"/>
              </a:ext>
            </a:extLst>
          </p:cNvPr>
          <p:cNvSpPr/>
          <p:nvPr/>
        </p:nvSpPr>
        <p:spPr>
          <a:xfrm>
            <a:off x="311727" y="310394"/>
            <a:ext cx="11565346" cy="62358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7">
            <a:extLst>
              <a:ext uri="{FF2B5EF4-FFF2-40B4-BE49-F238E27FC236}">
                <a16:creationId xmlns:a16="http://schemas.microsoft.com/office/drawing/2014/main" id="{02CE61BD-6F58-AC6C-BBCB-7BA5E6368423}"/>
              </a:ext>
            </a:extLst>
          </p:cNvPr>
          <p:cNvSpPr/>
          <p:nvPr userDrawn="1"/>
        </p:nvSpPr>
        <p:spPr>
          <a:xfrm>
            <a:off x="311728" y="310393"/>
            <a:ext cx="5044484" cy="6236208"/>
          </a:xfrm>
          <a:custGeom>
            <a:avLst/>
            <a:gdLst>
              <a:gd name="connsiteX0" fmla="*/ 0 w 5044484"/>
              <a:gd name="connsiteY0" fmla="*/ 0 h 6236208"/>
              <a:gd name="connsiteX1" fmla="*/ 2564520 w 5044484"/>
              <a:gd name="connsiteY1" fmla="*/ 0 h 6236208"/>
              <a:gd name="connsiteX2" fmla="*/ 5044484 w 5044484"/>
              <a:gd name="connsiteY2" fmla="*/ 0 h 6236208"/>
              <a:gd name="connsiteX3" fmla="*/ 2564520 w 5044484"/>
              <a:gd name="connsiteY3" fmla="*/ 6236208 h 6236208"/>
              <a:gd name="connsiteX4" fmla="*/ 0 w 5044484"/>
              <a:gd name="connsiteY4" fmla="*/ 6236208 h 623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484" h="6236208">
                <a:moveTo>
                  <a:pt x="0" y="0"/>
                </a:moveTo>
                <a:lnTo>
                  <a:pt x="2564520" y="0"/>
                </a:lnTo>
                <a:lnTo>
                  <a:pt x="5044484" y="0"/>
                </a:lnTo>
                <a:lnTo>
                  <a:pt x="2564520" y="6236208"/>
                </a:lnTo>
                <a:lnTo>
                  <a:pt x="0" y="6236208"/>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9">
            <a:extLst>
              <a:ext uri="{FF2B5EF4-FFF2-40B4-BE49-F238E27FC236}">
                <a16:creationId xmlns:a16="http://schemas.microsoft.com/office/drawing/2014/main" id="{625E5CA4-1F43-3217-A476-80B6AC359DA3}"/>
              </a:ext>
            </a:extLst>
          </p:cNvPr>
          <p:cNvSpPr>
            <a:spLocks noGrp="1"/>
          </p:cNvSpPr>
          <p:nvPr>
            <p:ph type="body" sz="quarter" idx="10" hasCustomPrompt="1"/>
          </p:nvPr>
        </p:nvSpPr>
        <p:spPr bwMode="gray">
          <a:xfrm>
            <a:off x="5084532" y="1104886"/>
            <a:ext cx="6571596" cy="2374953"/>
          </a:xfrm>
          <a:noFill/>
        </p:spPr>
        <p:txBody>
          <a:bodyPr wrap="square" lIns="91440" tIns="0" rIns="91440" bIns="0" anchor="b" anchorCtr="0">
            <a:noAutofit/>
          </a:bodyPr>
          <a:lstStyle>
            <a:lvl1pPr marL="0" indent="0" algn="l">
              <a:lnSpc>
                <a:spcPct val="100000"/>
              </a:lnSpc>
              <a:spcBef>
                <a:spcPts val="200"/>
              </a:spcBef>
              <a:spcAft>
                <a:spcPts val="800"/>
              </a:spcAft>
              <a:buFont typeface="Arial" panose="020B0604020202020204" pitchFamily="34" charset="0"/>
              <a:buChar char="​"/>
              <a:tabLst>
                <a:tab pos="457200" algn="l"/>
              </a:tabLst>
              <a:defRPr sz="3600" b="1">
                <a:solidFill>
                  <a:schemeClr val="tx1"/>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pPr lvl="0"/>
            <a:r>
              <a:rPr lang="en-US"/>
              <a:t>Presentation Title Multiple Line Title Length</a:t>
            </a:r>
          </a:p>
        </p:txBody>
      </p:sp>
      <p:sp>
        <p:nvSpPr>
          <p:cNvPr id="22" name="Text Placeholder 9">
            <a:extLst>
              <a:ext uri="{FF2B5EF4-FFF2-40B4-BE49-F238E27FC236}">
                <a16:creationId xmlns:a16="http://schemas.microsoft.com/office/drawing/2014/main" id="{D1C4A806-DCA9-62B0-6B36-A091C5EE44DD}"/>
              </a:ext>
            </a:extLst>
          </p:cNvPr>
          <p:cNvSpPr>
            <a:spLocks noGrp="1"/>
          </p:cNvSpPr>
          <p:nvPr>
            <p:ph type="body" sz="quarter" idx="14" hasCustomPrompt="1"/>
          </p:nvPr>
        </p:nvSpPr>
        <p:spPr bwMode="gray">
          <a:xfrm>
            <a:off x="5084532" y="3659760"/>
            <a:ext cx="6571596" cy="1269714"/>
          </a:xfrm>
          <a:noFill/>
        </p:spPr>
        <p:txBody>
          <a:bodyPr wrap="square" lIns="91440" tIns="0" rIns="91440" bIns="0" anchor="t" anchorCtr="0">
            <a:no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tab pos="457200" algn="l"/>
              </a:tabLst>
              <a:defRPr sz="25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a:effectLst/>
                <a:latin typeface="Arial" panose="020B0604020202020204" pitchFamily="34" charset="0"/>
              </a:rPr>
              <a:t>Subtitle Placeholder Multiple Line Title </a:t>
            </a:r>
            <a:br>
              <a:rPr lang="en-US">
                <a:effectLst/>
                <a:latin typeface="Arial" panose="020B0604020202020204" pitchFamily="34" charset="0"/>
              </a:rPr>
            </a:br>
            <a:r>
              <a:rPr lang="en-US">
                <a:effectLst/>
                <a:latin typeface="Arial" panose="020B0604020202020204" pitchFamily="34" charset="0"/>
              </a:rPr>
              <a:t>Length Which Extends To Two Lines</a:t>
            </a:r>
          </a:p>
        </p:txBody>
      </p:sp>
      <p:sp>
        <p:nvSpPr>
          <p:cNvPr id="23" name="Text Placeholder 9">
            <a:extLst>
              <a:ext uri="{FF2B5EF4-FFF2-40B4-BE49-F238E27FC236}">
                <a16:creationId xmlns:a16="http://schemas.microsoft.com/office/drawing/2014/main" id="{DDB6B017-7C86-C9E7-832D-896A4B5BBA05}"/>
              </a:ext>
            </a:extLst>
          </p:cNvPr>
          <p:cNvSpPr>
            <a:spLocks noGrp="1"/>
          </p:cNvSpPr>
          <p:nvPr>
            <p:ph type="body" sz="quarter" idx="15" hasCustomPrompt="1"/>
          </p:nvPr>
        </p:nvSpPr>
        <p:spPr bwMode="gray">
          <a:xfrm>
            <a:off x="5084532" y="5109396"/>
            <a:ext cx="6571596" cy="643718"/>
          </a:xfrm>
          <a:noFill/>
        </p:spPr>
        <p:txBody>
          <a:bodyPr wrap="square" lIns="91440" tIns="0" rIns="91440" bIns="0" anchor="b" anchorCtr="0">
            <a:noAutofit/>
          </a:bodyPr>
          <a:lstStyle>
            <a:lvl1pPr marL="0" indent="0" algn="l">
              <a:lnSpc>
                <a:spcPct val="90000"/>
              </a:lnSpc>
              <a:spcBef>
                <a:spcPts val="600"/>
              </a:spcBef>
              <a:spcAft>
                <a:spcPts val="0"/>
              </a:spcAft>
              <a:buFont typeface="Arial" panose="020B0604020202020204" pitchFamily="34" charset="0"/>
              <a:buChar char="​"/>
              <a:tabLst>
                <a:tab pos="457200" algn="l"/>
              </a:tabLst>
              <a:defRPr sz="1800" b="0">
                <a:solidFill>
                  <a:schemeClr val="tx1">
                    <a:lumMod val="65000"/>
                    <a:lumOff val="35000"/>
                  </a:schemeClr>
                </a:solidFill>
              </a:defRPr>
            </a:lvl1pPr>
            <a:lvl2pPr marL="0" indent="0" algn="l">
              <a:lnSpc>
                <a:spcPct val="100000"/>
              </a:lnSpc>
              <a:spcBef>
                <a:spcPts val="0"/>
              </a:spcBef>
              <a:spcAft>
                <a:spcPts val="800"/>
              </a:spcAft>
              <a:buFont typeface="Arial" panose="020B0604020202020204" pitchFamily="34" charset="0"/>
              <a:buChar char="​"/>
              <a:defRPr sz="2400" b="0">
                <a:solidFill>
                  <a:schemeClr val="bg1"/>
                </a:solidFill>
              </a:defRPr>
            </a:lvl2pPr>
            <a:lvl3pPr marL="0" indent="0" algn="l">
              <a:lnSpc>
                <a:spcPct val="100000"/>
              </a:lnSpc>
              <a:spcBef>
                <a:spcPts val="600"/>
              </a:spcBef>
              <a:spcAft>
                <a:spcPts val="800"/>
              </a:spcAft>
              <a:buFont typeface="Arial" panose="020B0604020202020204" pitchFamily="34" charset="0"/>
              <a:buChar char="​"/>
              <a:defRPr sz="1800" b="1">
                <a:solidFill>
                  <a:schemeClr val="bg1">
                    <a:lumMod val="85000"/>
                  </a:schemeClr>
                </a:solidFill>
              </a:defRPr>
            </a:lvl3pPr>
            <a:lvl4pPr marL="0" indent="0" algn="l">
              <a:lnSpc>
                <a:spcPct val="100000"/>
              </a:lnSpc>
              <a:spcBef>
                <a:spcPts val="200"/>
              </a:spcBef>
              <a:spcAft>
                <a:spcPts val="800"/>
              </a:spcAft>
              <a:buFont typeface="Arial" panose="020B0604020202020204" pitchFamily="34" charset="0"/>
              <a:buNone/>
              <a:defRPr sz="1800" b="0">
                <a:solidFill>
                  <a:schemeClr val="bg1">
                    <a:lumMod val="85000"/>
                  </a:schemeClr>
                </a:solidFill>
              </a:defRPr>
            </a:lvl4pPr>
            <a:lvl5pPr marL="0" indent="0" algn="l">
              <a:lnSpc>
                <a:spcPct val="100000"/>
              </a:lnSpc>
              <a:spcBef>
                <a:spcPts val="200"/>
              </a:spcBef>
              <a:spcAft>
                <a:spcPts val="800"/>
              </a:spcAft>
              <a:buFont typeface="Arial" panose="020B0604020202020204" pitchFamily="34" charset="0"/>
              <a:buChar char="​"/>
              <a:defRPr sz="1800" b="0">
                <a:solidFill>
                  <a:schemeClr val="bg1">
                    <a:lumMod val="85000"/>
                  </a:schemeClr>
                </a:solidFill>
              </a:defRPr>
            </a:lvl5pPr>
            <a:lvl6pPr marL="0" indent="0" algn="ctr">
              <a:lnSpc>
                <a:spcPct val="85000"/>
              </a:lnSpc>
              <a:spcBef>
                <a:spcPts val="200"/>
              </a:spcBef>
              <a:spcAft>
                <a:spcPts val="200"/>
              </a:spcAft>
              <a:buFont typeface="Arial" panose="020B0604020202020204" pitchFamily="34" charset="0"/>
              <a:buChar char="​"/>
              <a:defRPr sz="1400" b="0">
                <a:solidFill>
                  <a:schemeClr val="bg1"/>
                </a:solidFill>
              </a:defRPr>
            </a:lvl6pPr>
            <a:lvl7pPr marL="0" indent="0" algn="ctr">
              <a:lnSpc>
                <a:spcPct val="85000"/>
              </a:lnSpc>
              <a:spcBef>
                <a:spcPts val="200"/>
              </a:spcBef>
              <a:spcAft>
                <a:spcPts val="200"/>
              </a:spcAft>
              <a:buFont typeface="Arial" panose="020B0604020202020204" pitchFamily="34" charset="0"/>
              <a:buChar char="​"/>
              <a:defRPr sz="1400" b="0">
                <a:solidFill>
                  <a:schemeClr val="bg1"/>
                </a:solidFill>
              </a:defRPr>
            </a:lvl7pPr>
            <a:lvl8pPr marL="0" indent="0" algn="ctr">
              <a:lnSpc>
                <a:spcPct val="85000"/>
              </a:lnSpc>
              <a:spcBef>
                <a:spcPts val="200"/>
              </a:spcBef>
              <a:spcAft>
                <a:spcPts val="200"/>
              </a:spcAft>
              <a:buFont typeface="Arial" panose="020B0604020202020204" pitchFamily="34" charset="0"/>
              <a:buChar char="​"/>
              <a:defRPr sz="1400" b="0">
                <a:solidFill>
                  <a:schemeClr val="bg1"/>
                </a:solidFill>
              </a:defRPr>
            </a:lvl8pPr>
            <a:lvl9pPr marL="0" indent="0" algn="ctr">
              <a:lnSpc>
                <a:spcPct val="85000"/>
              </a:lnSpc>
              <a:spcBef>
                <a:spcPts val="200"/>
              </a:spcBef>
              <a:spcAft>
                <a:spcPts val="200"/>
              </a:spcAft>
              <a:buFont typeface="Arial" panose="020B0604020202020204" pitchFamily="34" charset="0"/>
              <a:buChar char="​"/>
              <a:defRPr sz="1400" b="0">
                <a:solidFill>
                  <a:schemeClr val="bg1"/>
                </a:solidFill>
              </a:defRPr>
            </a:lvl9pPr>
          </a:lstStyle>
          <a:p>
            <a:r>
              <a:rPr lang="en-US" b="1">
                <a:effectLst/>
                <a:latin typeface="Arial" panose="020B0604020202020204" pitchFamily="34" charset="0"/>
              </a:rPr>
              <a:t>Presenter Name</a:t>
            </a:r>
            <a:r>
              <a:rPr lang="en-US">
                <a:effectLst/>
                <a:latin typeface="Arial" panose="020B0604020202020204" pitchFamily="34" charset="0"/>
              </a:rPr>
              <a:t>, Presenter Title </a:t>
            </a:r>
            <a:br>
              <a:rPr lang="en-US">
                <a:effectLst/>
                <a:latin typeface="Arial" panose="020B0604020202020204" pitchFamily="34" charset="0"/>
              </a:rPr>
            </a:br>
            <a:r>
              <a:rPr lang="en-US">
                <a:effectLst/>
                <a:latin typeface="Arial" panose="020B0604020202020204" pitchFamily="34" charset="0"/>
              </a:rPr>
              <a:t>Month #, 2023</a:t>
            </a:r>
          </a:p>
        </p:txBody>
      </p:sp>
      <p:sp>
        <p:nvSpPr>
          <p:cNvPr id="6" name="TextBox 5">
            <a:extLst>
              <a:ext uri="{FF2B5EF4-FFF2-40B4-BE49-F238E27FC236}">
                <a16:creationId xmlns:a16="http://schemas.microsoft.com/office/drawing/2014/main" id="{010E1431-BEF3-7E95-9712-2D197AD02D56}"/>
              </a:ext>
            </a:extLst>
          </p:cNvPr>
          <p:cNvSpPr txBox="1"/>
          <p:nvPr userDrawn="1"/>
        </p:nvSpPr>
        <p:spPr>
          <a:xfrm>
            <a:off x="863270" y="6249456"/>
            <a:ext cx="1264770" cy="92333"/>
          </a:xfrm>
          <a:prstGeom prst="rect">
            <a:avLst/>
          </a:prstGeom>
          <a:noFill/>
        </p:spPr>
        <p:txBody>
          <a:bodyPr wrap="none" lIns="0" tIns="0" rIns="0" bIns="0" rtlCol="0">
            <a:spAutoFit/>
          </a:bodyPr>
          <a:lstStyle/>
          <a:p>
            <a:r>
              <a:rPr lang="en-GB" sz="600">
                <a:solidFill>
                  <a:schemeClr val="bg1"/>
                </a:solidFill>
              </a:rPr>
              <a:t>Copyright © 2023 Actian Corporation</a:t>
            </a:r>
          </a:p>
        </p:txBody>
      </p:sp>
      <p:pic>
        <p:nvPicPr>
          <p:cNvPr id="9" name="Graphic 8">
            <a:extLst>
              <a:ext uri="{FF2B5EF4-FFF2-40B4-BE49-F238E27FC236}">
                <a16:creationId xmlns:a16="http://schemas.microsoft.com/office/drawing/2014/main" id="{2B75C816-A77A-F94E-830E-BC631AA137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2365" y="1178597"/>
            <a:ext cx="3587345" cy="1122393"/>
          </a:xfrm>
          <a:prstGeom prst="rect">
            <a:avLst/>
          </a:prstGeom>
        </p:spPr>
      </p:pic>
    </p:spTree>
    <p:extLst>
      <p:ext uri="{BB962C8B-B14F-4D97-AF65-F5344CB8AC3E}">
        <p14:creationId xmlns:p14="http://schemas.microsoft.com/office/powerpoint/2010/main" val="40230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11" userDrawn="1">
          <p15:clr>
            <a:srgbClr val="FBAE40"/>
          </p15:clr>
        </p15:guide>
        <p15:guide id="2" pos="551"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56FA7-97CD-CC44-A8FE-03ECA54A4B10}"/>
              </a:ext>
            </a:extLst>
          </p:cNvPr>
          <p:cNvSpPr>
            <a:spLocks noGrp="1"/>
          </p:cNvSpPr>
          <p:nvPr>
            <p:ph type="title"/>
          </p:nvPr>
        </p:nvSpPr>
        <p:spPr>
          <a:xfrm>
            <a:off x="587482" y="395492"/>
            <a:ext cx="10515600" cy="715294"/>
          </a:xfrm>
          <a:prstGeom prst="rect">
            <a:avLst/>
          </a:prstGeom>
        </p:spPr>
        <p:txBody>
          <a:bodyPr vert="horz" lIns="91440" tIns="45720" rIns="91440" bIns="45720" rtlCol="0" anchor="b" anchorCtr="0">
            <a:noAutofit/>
          </a:bodyPr>
          <a:lstStyle/>
          <a:p>
            <a:r>
              <a:rPr lang="en-US"/>
              <a:t>Click to edit Master title style</a:t>
            </a:r>
          </a:p>
        </p:txBody>
      </p:sp>
      <p:sp>
        <p:nvSpPr>
          <p:cNvPr id="7" name="Text Placeholder 13">
            <a:extLst>
              <a:ext uri="{FF2B5EF4-FFF2-40B4-BE49-F238E27FC236}">
                <a16:creationId xmlns:a16="http://schemas.microsoft.com/office/drawing/2014/main" id="{AB083E24-8154-9543-A6CC-28C5F5B3C69F}"/>
              </a:ext>
            </a:extLst>
          </p:cNvPr>
          <p:cNvSpPr txBox="1">
            <a:spLocks/>
          </p:cNvSpPr>
          <p:nvPr/>
        </p:nvSpPr>
        <p:spPr>
          <a:xfrm>
            <a:off x="509751" y="6393655"/>
            <a:ext cx="328449" cy="251607"/>
          </a:xfrm>
          <a:prstGeom prst="rect">
            <a:avLst/>
          </a:prstGeom>
        </p:spPr>
        <p:txBody>
          <a:bodyPr anchor="t">
            <a:noAutofit/>
          </a:bodyPr>
          <a:lstStyle>
            <a:lvl1pPr marL="0" indent="0" algn="l" defTabSz="914400" rtl="0" eaLnBrk="1" latinLnBrk="0" hangingPunct="1">
              <a:lnSpc>
                <a:spcPct val="150000"/>
              </a:lnSpc>
              <a:spcBef>
                <a:spcPts val="1000"/>
              </a:spcBef>
              <a:buFont typeface="Arial" panose="020B0604020202020204" pitchFamily="34" charset="0"/>
              <a:buNone/>
              <a:defRPr lang="en-US" sz="1250" b="0" i="0" kern="1200" smtClean="0">
                <a:solidFill>
                  <a:schemeClr val="bg1">
                    <a:lumMod val="8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98C9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98C9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98C9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98C9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250" b="0" i="0" kern="1200">
                <a:solidFill>
                  <a:schemeClr val="bg1">
                    <a:lumMod val="85000"/>
                  </a:schemeClr>
                </a:solidFill>
                <a:effectLst/>
                <a:latin typeface="Arial" panose="020B0604020202020204" pitchFamily="34" charset="0"/>
                <a:ea typeface="+mn-ea"/>
                <a:cs typeface="Arial" panose="020B0604020202020204" pitchFamily="34" charset="0"/>
              </a:rPr>
              <a:t>     </a:t>
            </a:r>
            <a:endParaRPr lang="en-US" sz="1000">
              <a:solidFill>
                <a:schemeClr val="tx2"/>
              </a:solidFill>
            </a:endParaRPr>
          </a:p>
        </p:txBody>
      </p:sp>
      <p:sp>
        <p:nvSpPr>
          <p:cNvPr id="9" name="Text Placeholder 13">
            <a:extLst>
              <a:ext uri="{FF2B5EF4-FFF2-40B4-BE49-F238E27FC236}">
                <a16:creationId xmlns:a16="http://schemas.microsoft.com/office/drawing/2014/main" id="{69CCF6D0-5C39-FA42-8DFA-C3C8D198B30B}"/>
              </a:ext>
            </a:extLst>
          </p:cNvPr>
          <p:cNvSpPr txBox="1">
            <a:spLocks/>
          </p:cNvSpPr>
          <p:nvPr userDrawn="1"/>
        </p:nvSpPr>
        <p:spPr>
          <a:xfrm>
            <a:off x="509751" y="6393655"/>
            <a:ext cx="328449" cy="251607"/>
          </a:xfrm>
          <a:prstGeom prst="rect">
            <a:avLst/>
          </a:prstGeom>
        </p:spPr>
        <p:txBody>
          <a:bodyPr anchor="t">
            <a:noAutofit/>
          </a:bodyPr>
          <a:lstStyle>
            <a:lvl1pPr marL="0" indent="0" algn="l" defTabSz="914400" rtl="0" eaLnBrk="1" latinLnBrk="0" hangingPunct="1">
              <a:lnSpc>
                <a:spcPct val="150000"/>
              </a:lnSpc>
              <a:spcBef>
                <a:spcPts val="1000"/>
              </a:spcBef>
              <a:buFont typeface="Arial" panose="020B0604020202020204" pitchFamily="34" charset="0"/>
              <a:buNone/>
              <a:defRPr lang="en-US" sz="1250" b="0" i="0" kern="1200" smtClean="0">
                <a:solidFill>
                  <a:schemeClr val="bg1">
                    <a:lumMod val="85000"/>
                  </a:schemeClr>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98C9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98C9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98C9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98C9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250" b="0" i="0" kern="1200">
                <a:solidFill>
                  <a:schemeClr val="bg1">
                    <a:lumMod val="85000"/>
                  </a:schemeClr>
                </a:solidFill>
                <a:effectLst/>
                <a:latin typeface="Arial" panose="020B0604020202020204" pitchFamily="34" charset="0"/>
                <a:ea typeface="+mn-ea"/>
                <a:cs typeface="Arial" panose="020B0604020202020204" pitchFamily="34" charset="0"/>
              </a:rPr>
              <a:t>     </a:t>
            </a:r>
            <a:endParaRPr lang="en-US" sz="1000">
              <a:solidFill>
                <a:schemeClr val="tx2"/>
              </a:solidFill>
            </a:endParaRPr>
          </a:p>
        </p:txBody>
      </p:sp>
      <p:sp>
        <p:nvSpPr>
          <p:cNvPr id="13" name="Date Placeholder 12">
            <a:extLst>
              <a:ext uri="{FF2B5EF4-FFF2-40B4-BE49-F238E27FC236}">
                <a16:creationId xmlns:a16="http://schemas.microsoft.com/office/drawing/2014/main" id="{66331420-2A96-264C-8710-CDCAFB346929}"/>
              </a:ext>
            </a:extLst>
          </p:cNvPr>
          <p:cNvSpPr>
            <a:spLocks noGrp="1"/>
          </p:cNvSpPr>
          <p:nvPr>
            <p:ph type="dt" sz="half" idx="2"/>
          </p:nvPr>
        </p:nvSpPr>
        <p:spPr>
          <a:xfrm>
            <a:off x="933278" y="6470047"/>
            <a:ext cx="2743200" cy="123111"/>
          </a:xfrm>
          <a:prstGeom prst="rect">
            <a:avLst/>
          </a:prstGeom>
        </p:spPr>
        <p:txBody>
          <a:bodyPr vert="horz" lIns="0" tIns="0" rIns="0" bIns="0" rtlCol="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bg1">
                    <a:lumMod val="50000"/>
                  </a:schemeClr>
                </a:solidFill>
              </a:defRPr>
            </a:lvl1pPr>
          </a:lstStyle>
          <a:p>
            <a:r>
              <a:rPr lang="en-US"/>
              <a:t>Copyright © 2023 Actian Corporation</a:t>
            </a:r>
          </a:p>
        </p:txBody>
      </p:sp>
      <p:sp>
        <p:nvSpPr>
          <p:cNvPr id="19" name="Text Placeholder 18">
            <a:extLst>
              <a:ext uri="{FF2B5EF4-FFF2-40B4-BE49-F238E27FC236}">
                <a16:creationId xmlns:a16="http://schemas.microsoft.com/office/drawing/2014/main" id="{45ADBA48-0344-6447-B080-904752F0BE9F}"/>
              </a:ext>
            </a:extLst>
          </p:cNvPr>
          <p:cNvSpPr>
            <a:spLocks noGrp="1"/>
          </p:cNvSpPr>
          <p:nvPr>
            <p:ph type="body" idx="1"/>
          </p:nvPr>
        </p:nvSpPr>
        <p:spPr>
          <a:xfrm>
            <a:off x="587482" y="1600200"/>
            <a:ext cx="10515600" cy="46101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B830761E-1058-AE46-808B-05F1BF8A8B23}"/>
              </a:ext>
            </a:extLst>
          </p:cNvPr>
          <p:cNvSpPr/>
          <p:nvPr userDrawn="1"/>
        </p:nvSpPr>
        <p:spPr>
          <a:xfrm>
            <a:off x="587482" y="6446965"/>
            <a:ext cx="171522" cy="169277"/>
          </a:xfrm>
          <a:prstGeom prst="rect">
            <a:avLst/>
          </a:prstGeom>
        </p:spPr>
        <p:txBody>
          <a:bodyPr wrap="none" lIns="0" tIns="0" rIns="0" bIns="0">
            <a:spAutoFit/>
          </a:bodyPr>
          <a:lstStyle/>
          <a:p>
            <a:fld id="{233707B4-AEDC-BC43-B2A3-31B9137B1060}" type="slidenum">
              <a:rPr lang="en-US" sz="1100" smtClean="0">
                <a:solidFill>
                  <a:schemeClr val="accent2"/>
                </a:solidFill>
              </a:rPr>
              <a:pPr/>
              <a:t>‹#›</a:t>
            </a:fld>
            <a:endParaRPr lang="en-US" sz="1100">
              <a:solidFill>
                <a:schemeClr val="accent2"/>
              </a:solidFill>
            </a:endParaRPr>
          </a:p>
        </p:txBody>
      </p:sp>
      <p:pic>
        <p:nvPicPr>
          <p:cNvPr id="10" name="Picture 9">
            <a:extLst>
              <a:ext uri="{FF2B5EF4-FFF2-40B4-BE49-F238E27FC236}">
                <a16:creationId xmlns:a16="http://schemas.microsoft.com/office/drawing/2014/main" id="{9023A433-2F81-B043-B34E-B79703C0E178}"/>
              </a:ext>
            </a:extLst>
          </p:cNvPr>
          <p:cNvPicPr>
            <a:picLocks noChangeAspect="1"/>
          </p:cNvPicPr>
          <p:nvPr userDrawn="1"/>
        </p:nvPicPr>
        <p:blipFill>
          <a:blip r:embed="rId56"/>
          <a:stretch>
            <a:fillRect/>
          </a:stretch>
        </p:blipFill>
        <p:spPr>
          <a:xfrm>
            <a:off x="10845800" y="5511800"/>
            <a:ext cx="1346200" cy="1346200"/>
          </a:xfrm>
          <a:prstGeom prst="rect">
            <a:avLst/>
          </a:prstGeom>
        </p:spPr>
      </p:pic>
      <p:pic>
        <p:nvPicPr>
          <p:cNvPr id="20" name="Picture 19">
            <a:extLst>
              <a:ext uri="{FF2B5EF4-FFF2-40B4-BE49-F238E27FC236}">
                <a16:creationId xmlns:a16="http://schemas.microsoft.com/office/drawing/2014/main" id="{5D4EFB42-FD67-F841-8275-95E1F6827F2F}"/>
              </a:ext>
            </a:extLst>
          </p:cNvPr>
          <p:cNvPicPr>
            <a:picLocks noChangeAspect="1"/>
          </p:cNvPicPr>
          <p:nvPr userDrawn="1"/>
        </p:nvPicPr>
        <p:blipFill>
          <a:blip r:embed="rId57"/>
          <a:srcRect/>
          <a:stretch/>
        </p:blipFill>
        <p:spPr>
          <a:xfrm>
            <a:off x="8989726" y="6253574"/>
            <a:ext cx="2498957" cy="380158"/>
          </a:xfrm>
          <a:prstGeom prst="rect">
            <a:avLst/>
          </a:prstGeom>
        </p:spPr>
      </p:pic>
    </p:spTree>
    <p:extLst>
      <p:ext uri="{BB962C8B-B14F-4D97-AF65-F5344CB8AC3E}">
        <p14:creationId xmlns:p14="http://schemas.microsoft.com/office/powerpoint/2010/main" val="950533664"/>
      </p:ext>
    </p:extLst>
  </p:cSld>
  <p:clrMap bg1="lt1" tx1="dk1" bg2="lt2" tx2="dk2" accent1="accent1" accent2="accent2" accent3="accent3" accent4="accent4" accent5="accent5" accent6="accent6" hlink="hlink" folHlink="folHlink"/>
  <p:sldLayoutIdLst>
    <p:sldLayoutId id="2147483802" r:id="rId1"/>
    <p:sldLayoutId id="2147483813" r:id="rId2"/>
    <p:sldLayoutId id="2147483814" r:id="rId3"/>
    <p:sldLayoutId id="2147483803" r:id="rId4"/>
    <p:sldLayoutId id="2147483804" r:id="rId5"/>
    <p:sldLayoutId id="2147483815" r:id="rId6"/>
    <p:sldLayoutId id="2147483799" r:id="rId7"/>
    <p:sldLayoutId id="2147483809" r:id="rId8"/>
    <p:sldLayoutId id="2147483767" r:id="rId9"/>
    <p:sldLayoutId id="2147483801" r:id="rId10"/>
    <p:sldLayoutId id="2147483810" r:id="rId11"/>
    <p:sldLayoutId id="2147483805" r:id="rId12"/>
    <p:sldLayoutId id="2147483816" r:id="rId13"/>
    <p:sldLayoutId id="2147483825" r:id="rId14"/>
    <p:sldLayoutId id="2147483768" r:id="rId15"/>
    <p:sldLayoutId id="2147483819" r:id="rId16"/>
    <p:sldLayoutId id="2147483824" r:id="rId17"/>
    <p:sldLayoutId id="2147483769" r:id="rId18"/>
    <p:sldLayoutId id="2147483770" r:id="rId19"/>
    <p:sldLayoutId id="2147483818" r:id="rId20"/>
    <p:sldLayoutId id="2147483826" r:id="rId21"/>
    <p:sldLayoutId id="2147483774" r:id="rId22"/>
    <p:sldLayoutId id="2147483817" r:id="rId23"/>
    <p:sldLayoutId id="2147483827" r:id="rId24"/>
    <p:sldLayoutId id="2147483771" r:id="rId25"/>
    <p:sldLayoutId id="2147483794" r:id="rId26"/>
    <p:sldLayoutId id="2147483772" r:id="rId27"/>
    <p:sldLayoutId id="2147483820" r:id="rId28"/>
    <p:sldLayoutId id="2147483828" r:id="rId29"/>
    <p:sldLayoutId id="2147483773" r:id="rId30"/>
    <p:sldLayoutId id="2147483821" r:id="rId31"/>
    <p:sldLayoutId id="2147483829" r:id="rId32"/>
    <p:sldLayoutId id="2147483775" r:id="rId33"/>
    <p:sldLayoutId id="2147483795" r:id="rId34"/>
    <p:sldLayoutId id="2147483776" r:id="rId35"/>
    <p:sldLayoutId id="2147483796" r:id="rId36"/>
    <p:sldLayoutId id="2147483777" r:id="rId37"/>
    <p:sldLayoutId id="2147483778" r:id="rId38"/>
    <p:sldLayoutId id="2147483779" r:id="rId39"/>
    <p:sldLayoutId id="2147483780" r:id="rId40"/>
    <p:sldLayoutId id="2147483830" r:id="rId41"/>
    <p:sldLayoutId id="2147483831" r:id="rId42"/>
    <p:sldLayoutId id="2147483832" r:id="rId43"/>
    <p:sldLayoutId id="2147483785" r:id="rId44"/>
    <p:sldLayoutId id="2147483786" r:id="rId45"/>
    <p:sldLayoutId id="2147483787" r:id="rId46"/>
    <p:sldLayoutId id="2147483788" r:id="rId47"/>
    <p:sldLayoutId id="2147483789" r:id="rId48"/>
    <p:sldLayoutId id="2147483790" r:id="rId49"/>
    <p:sldLayoutId id="2147483791" r:id="rId50"/>
    <p:sldLayoutId id="2147483806" r:id="rId51"/>
    <p:sldLayoutId id="2147483822" r:id="rId52"/>
    <p:sldLayoutId id="2147483800" r:id="rId53"/>
    <p:sldLayoutId id="2147483793"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3100" b="1" i="0" kern="1200">
          <a:solidFill>
            <a:schemeClr val="accent1"/>
          </a:solidFill>
          <a:latin typeface="Arial" panose="020B0604020202020204" pitchFamily="34" charset="0"/>
          <a:ea typeface="+mj-ea"/>
          <a:cs typeface="Arial" panose="020B0604020202020204" pitchFamily="34" charset="0"/>
        </a:defRPr>
      </a:lvl1pPr>
    </p:titleStyle>
    <p:bodyStyle>
      <a:lvl1pPr marL="234950" indent="-234950" algn="l" defTabSz="914400" rtl="0" eaLnBrk="1" latinLnBrk="0" hangingPunct="1">
        <a:lnSpc>
          <a:spcPct val="120000"/>
        </a:lnSpc>
        <a:spcBef>
          <a:spcPts val="1000"/>
        </a:spcBef>
        <a:buFont typeface="Arial" panose="020B0604020202020204" pitchFamily="34" charset="0"/>
        <a:buChar char="•"/>
        <a:tabLst/>
        <a:defRPr sz="2100" kern="1200">
          <a:solidFill>
            <a:schemeClr val="tx1"/>
          </a:solidFill>
          <a:latin typeface="+mn-lt"/>
          <a:ea typeface="+mn-ea"/>
          <a:cs typeface="+mn-cs"/>
        </a:defRPr>
      </a:lvl1pPr>
      <a:lvl2pPr marL="577850" indent="-223838" algn="l" defTabSz="914400" rtl="0" eaLnBrk="1" latinLnBrk="0" hangingPunct="1">
        <a:lnSpc>
          <a:spcPct val="100000"/>
        </a:lnSpc>
        <a:spcBef>
          <a:spcPts val="500"/>
        </a:spcBef>
        <a:buFont typeface="Arial" panose="020B0604020202020204" pitchFamily="34" charset="0"/>
        <a:buChar char="•"/>
        <a:tabLst/>
        <a:defRPr sz="1900" kern="1200">
          <a:solidFill>
            <a:schemeClr val="tx1"/>
          </a:solidFill>
          <a:latin typeface="+mn-lt"/>
          <a:ea typeface="+mn-ea"/>
          <a:cs typeface="+mn-cs"/>
        </a:defRPr>
      </a:lvl2pPr>
      <a:lvl3pPr marL="914400" indent="-233363"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260475" indent="-233363"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4pPr>
      <a:lvl5pPr marL="1603375" indent="-222250"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360">
          <p15:clr>
            <a:srgbClr val="F26B43"/>
          </p15:clr>
        </p15:guide>
        <p15:guide id="24" orient="horz" pos="408">
          <p15:clr>
            <a:srgbClr val="F26B43"/>
          </p15:clr>
        </p15:guide>
        <p15:guide id="25" orient="horz" pos="1008">
          <p15:clr>
            <a:srgbClr val="F26B43"/>
          </p15:clr>
        </p15:guide>
        <p15:guide id="26" orient="horz" pos="3912">
          <p15:clr>
            <a:srgbClr val="F26B43"/>
          </p15:clr>
        </p15:guide>
        <p15:guide id="27" orient="horz" pos="1296">
          <p15:clr>
            <a:srgbClr val="F26B43"/>
          </p15:clr>
        </p15:guide>
        <p15:guide id="2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7.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4C_3FCCDD14.xm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E2EA67-479B-AC8D-10D5-DCEDDCB055EF}"/>
              </a:ext>
            </a:extLst>
          </p:cNvPr>
          <p:cNvSpPr>
            <a:spLocks noGrp="1"/>
          </p:cNvSpPr>
          <p:nvPr>
            <p:ph type="body" sz="quarter" idx="10"/>
          </p:nvPr>
        </p:nvSpPr>
        <p:spPr/>
        <p:txBody>
          <a:bodyPr/>
          <a:lstStyle/>
          <a:p>
            <a:r>
              <a:rPr lang="en-GB"/>
              <a:t>Data Monetization Strategies</a:t>
            </a:r>
            <a:endParaRPr lang="en-US"/>
          </a:p>
        </p:txBody>
      </p:sp>
      <p:sp>
        <p:nvSpPr>
          <p:cNvPr id="4" name="Text Placeholder 3">
            <a:extLst>
              <a:ext uri="{FF2B5EF4-FFF2-40B4-BE49-F238E27FC236}">
                <a16:creationId xmlns:a16="http://schemas.microsoft.com/office/drawing/2014/main" id="{8399A38A-9F72-BFFF-118C-0FE8BFCC7435}"/>
              </a:ext>
            </a:extLst>
          </p:cNvPr>
          <p:cNvSpPr>
            <a:spLocks noGrp="1"/>
          </p:cNvSpPr>
          <p:nvPr>
            <p:ph type="body" sz="quarter" idx="15"/>
          </p:nvPr>
        </p:nvSpPr>
        <p:spPr/>
        <p:txBody>
          <a:bodyPr/>
          <a:lstStyle/>
          <a:p>
            <a:r>
              <a:rPr lang="en-US" b="1">
                <a:latin typeface="Arial" panose="020B0604020202020204" pitchFamily="34" charset="0"/>
              </a:rPr>
              <a:t>Robert Ruppel</a:t>
            </a:r>
            <a:r>
              <a:rPr lang="en-US">
                <a:latin typeface="Arial" panose="020B0604020202020204" pitchFamily="34" charset="0"/>
              </a:rPr>
              <a:t>, SVP Global Sales</a:t>
            </a:r>
          </a:p>
        </p:txBody>
      </p:sp>
      <p:pic>
        <p:nvPicPr>
          <p:cNvPr id="7" name="Picture 5" descr="Qr code&#10;&#10;Description automatically generated">
            <a:extLst>
              <a:ext uri="{FF2B5EF4-FFF2-40B4-BE49-F238E27FC236}">
                <a16:creationId xmlns:a16="http://schemas.microsoft.com/office/drawing/2014/main" id="{22A1DCAF-47BB-F146-83E9-AC715150B49E}"/>
              </a:ext>
            </a:extLst>
          </p:cNvPr>
          <p:cNvPicPr>
            <a:picLocks noChangeAspect="1"/>
          </p:cNvPicPr>
          <p:nvPr/>
        </p:nvPicPr>
        <p:blipFill>
          <a:blip r:embed="rId3">
            <a:grayscl/>
          </a:blip>
          <a:stretch>
            <a:fillRect/>
          </a:stretch>
        </p:blipFill>
        <p:spPr>
          <a:xfrm>
            <a:off x="10290790" y="297742"/>
            <a:ext cx="1365338" cy="1302706"/>
          </a:xfrm>
          <a:prstGeom prst="rect">
            <a:avLst/>
          </a:prstGeom>
        </p:spPr>
      </p:pic>
    </p:spTree>
    <p:extLst>
      <p:ext uri="{BB962C8B-B14F-4D97-AF65-F5344CB8AC3E}">
        <p14:creationId xmlns:p14="http://schemas.microsoft.com/office/powerpoint/2010/main" val="26235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92BD87-1DFD-D249-8494-2EBB03368978}"/>
              </a:ext>
            </a:extLst>
          </p:cNvPr>
          <p:cNvSpPr>
            <a:spLocks noGrp="1"/>
          </p:cNvSpPr>
          <p:nvPr>
            <p:ph type="dt" sz="half" idx="10"/>
          </p:nvPr>
        </p:nvSpPr>
        <p:spPr/>
        <p:txBody>
          <a:bodyPr/>
          <a:lstStyle/>
          <a:p>
            <a:r>
              <a:rPr lang="en-US"/>
              <a:t>Copyright © 2023 Actian Corporation</a:t>
            </a:r>
          </a:p>
        </p:txBody>
      </p:sp>
      <p:pic>
        <p:nvPicPr>
          <p:cNvPr id="7" name="Picture 2">
            <a:extLst>
              <a:ext uri="{FF2B5EF4-FFF2-40B4-BE49-F238E27FC236}">
                <a16:creationId xmlns:a16="http://schemas.microsoft.com/office/drawing/2014/main" id="{81E55484-A36C-BB49-A54B-67D913DC6531}"/>
              </a:ext>
            </a:extLst>
          </p:cNvPr>
          <p:cNvPicPr>
            <a:picLocks noChangeAspect="1" noChangeArrowheads="1"/>
          </p:cNvPicPr>
          <p:nvPr/>
        </p:nvPicPr>
        <p:blipFill rotWithShape="1">
          <a:blip r:embed="rId2"/>
          <a:srcRect l="-90" t="13479" r="90" b="13479"/>
          <a:stretch/>
        </p:blipFill>
        <p:spPr bwMode="auto">
          <a:xfrm flipH="1">
            <a:off x="329610" y="302725"/>
            <a:ext cx="11553622" cy="59075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C337B07-5240-D14E-B143-2D89CB2566F5}"/>
              </a:ext>
            </a:extLst>
          </p:cNvPr>
          <p:cNvSpPr/>
          <p:nvPr/>
        </p:nvSpPr>
        <p:spPr>
          <a:xfrm>
            <a:off x="329610" y="302725"/>
            <a:ext cx="11532780" cy="5907575"/>
          </a:xfrm>
          <a:prstGeom prst="rect">
            <a:avLst/>
          </a:prstGeom>
          <a:solidFill>
            <a:schemeClr val="accent1">
              <a:lumMod val="50000"/>
              <a:alpha val="495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779C64-C1BF-BD40-AC43-1BA8B6C044F4}"/>
              </a:ext>
            </a:extLst>
          </p:cNvPr>
          <p:cNvSpPr txBox="1"/>
          <p:nvPr/>
        </p:nvSpPr>
        <p:spPr>
          <a:xfrm>
            <a:off x="1772536" y="2381930"/>
            <a:ext cx="8646928" cy="1477328"/>
          </a:xfrm>
          <a:prstGeom prst="rect">
            <a:avLst/>
          </a:prstGeom>
          <a:noFill/>
          <a:effectLst>
            <a:outerShdw blurRad="441847" dist="131130" dir="2700000" algn="tl" rotWithShape="0">
              <a:schemeClr val="accent6">
                <a:lumMod val="50000"/>
                <a:alpha val="32134"/>
              </a:schemeClr>
            </a:outerShdw>
          </a:effectLst>
        </p:spPr>
        <p:txBody>
          <a:bodyPr wrap="square">
            <a:spAutoFit/>
          </a:bodyPr>
          <a:lstStyle/>
          <a:p>
            <a:pPr algn="ctr">
              <a:lnSpc>
                <a:spcPts val="5360"/>
              </a:lnSpc>
            </a:pPr>
            <a:r>
              <a:rPr lang="en-GB" sz="4800" b="1">
                <a:solidFill>
                  <a:schemeClr val="bg1"/>
                </a:solidFill>
              </a:rPr>
              <a:t>Data complexity is making real time analytics harder.</a:t>
            </a:r>
            <a:endParaRPr lang="en-US" sz="4800" b="1">
              <a:solidFill>
                <a:schemeClr val="bg1"/>
              </a:solidFill>
            </a:endParaRPr>
          </a:p>
        </p:txBody>
      </p:sp>
      <p:sp>
        <p:nvSpPr>
          <p:cNvPr id="5" name="Oval 4">
            <a:extLst>
              <a:ext uri="{FF2B5EF4-FFF2-40B4-BE49-F238E27FC236}">
                <a16:creationId xmlns:a16="http://schemas.microsoft.com/office/drawing/2014/main" id="{D8EC6333-22E4-4F44-A8AE-9C61E8EA820E}"/>
              </a:ext>
            </a:extLst>
          </p:cNvPr>
          <p:cNvSpPr/>
          <p:nvPr/>
        </p:nvSpPr>
        <p:spPr>
          <a:xfrm>
            <a:off x="3372387" y="1153098"/>
            <a:ext cx="608182" cy="608182"/>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2" name="Oval 21">
            <a:extLst>
              <a:ext uri="{FF2B5EF4-FFF2-40B4-BE49-F238E27FC236}">
                <a16:creationId xmlns:a16="http://schemas.microsoft.com/office/drawing/2014/main" id="{1FE1D16A-F6E8-024D-B8A0-1AE458C7162B}"/>
              </a:ext>
            </a:extLst>
          </p:cNvPr>
          <p:cNvSpPr/>
          <p:nvPr/>
        </p:nvSpPr>
        <p:spPr>
          <a:xfrm>
            <a:off x="4877122" y="5010560"/>
            <a:ext cx="552893" cy="552893"/>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Oval 22">
            <a:extLst>
              <a:ext uri="{FF2B5EF4-FFF2-40B4-BE49-F238E27FC236}">
                <a16:creationId xmlns:a16="http://schemas.microsoft.com/office/drawing/2014/main" id="{3194FECC-85E4-0645-B7A4-3657D03BD006}"/>
              </a:ext>
            </a:extLst>
          </p:cNvPr>
          <p:cNvSpPr/>
          <p:nvPr/>
        </p:nvSpPr>
        <p:spPr>
          <a:xfrm>
            <a:off x="7048676" y="647699"/>
            <a:ext cx="809490" cy="809490"/>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Oval 23">
            <a:extLst>
              <a:ext uri="{FF2B5EF4-FFF2-40B4-BE49-F238E27FC236}">
                <a16:creationId xmlns:a16="http://schemas.microsoft.com/office/drawing/2014/main" id="{DCC60631-3667-C54B-AC6B-9ABE86384ED0}"/>
              </a:ext>
            </a:extLst>
          </p:cNvPr>
          <p:cNvSpPr/>
          <p:nvPr/>
        </p:nvSpPr>
        <p:spPr>
          <a:xfrm>
            <a:off x="7903856" y="3983068"/>
            <a:ext cx="502630" cy="502630"/>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Oval 24">
            <a:extLst>
              <a:ext uri="{FF2B5EF4-FFF2-40B4-BE49-F238E27FC236}">
                <a16:creationId xmlns:a16="http://schemas.microsoft.com/office/drawing/2014/main" id="{1500CBE4-3851-F74D-8673-EE2974B240A5}"/>
              </a:ext>
            </a:extLst>
          </p:cNvPr>
          <p:cNvSpPr/>
          <p:nvPr/>
        </p:nvSpPr>
        <p:spPr>
          <a:xfrm>
            <a:off x="7644809" y="5382700"/>
            <a:ext cx="552893" cy="552893"/>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Freeform 25">
            <a:extLst>
              <a:ext uri="{FF2B5EF4-FFF2-40B4-BE49-F238E27FC236}">
                <a16:creationId xmlns:a16="http://schemas.microsoft.com/office/drawing/2014/main" id="{69CE4D3C-67F1-9C49-8050-C319F5349E81}"/>
              </a:ext>
            </a:extLst>
          </p:cNvPr>
          <p:cNvSpPr/>
          <p:nvPr/>
        </p:nvSpPr>
        <p:spPr>
          <a:xfrm>
            <a:off x="3533667" y="1298361"/>
            <a:ext cx="289686" cy="264495"/>
          </a:xfrm>
          <a:custGeom>
            <a:avLst/>
            <a:gdLst>
              <a:gd name="connsiteX0" fmla="*/ 197644 w 219075"/>
              <a:gd name="connsiteY0" fmla="*/ 7144 h 200025"/>
              <a:gd name="connsiteX1" fmla="*/ 26194 w 219075"/>
              <a:gd name="connsiteY1" fmla="*/ 7144 h 200025"/>
              <a:gd name="connsiteX2" fmla="*/ 7144 w 219075"/>
              <a:gd name="connsiteY2" fmla="*/ 26194 h 200025"/>
              <a:gd name="connsiteX3" fmla="*/ 7144 w 219075"/>
              <a:gd name="connsiteY3" fmla="*/ 178594 h 200025"/>
              <a:gd name="connsiteX4" fmla="*/ 26194 w 219075"/>
              <a:gd name="connsiteY4" fmla="*/ 197644 h 200025"/>
              <a:gd name="connsiteX5" fmla="*/ 197644 w 219075"/>
              <a:gd name="connsiteY5" fmla="*/ 197644 h 200025"/>
              <a:gd name="connsiteX6" fmla="*/ 216694 w 219075"/>
              <a:gd name="connsiteY6" fmla="*/ 178594 h 200025"/>
              <a:gd name="connsiteX7" fmla="*/ 216694 w 219075"/>
              <a:gd name="connsiteY7" fmla="*/ 26194 h 200025"/>
              <a:gd name="connsiteX8" fmla="*/ 197644 w 219075"/>
              <a:gd name="connsiteY8" fmla="*/ 7144 h 200025"/>
              <a:gd name="connsiteX9" fmla="*/ 73819 w 219075"/>
              <a:gd name="connsiteY9" fmla="*/ 26194 h 200025"/>
              <a:gd name="connsiteX10" fmla="*/ 102394 w 219075"/>
              <a:gd name="connsiteY10" fmla="*/ 26194 h 200025"/>
              <a:gd name="connsiteX11" fmla="*/ 102394 w 219075"/>
              <a:gd name="connsiteY11" fmla="*/ 45244 h 200025"/>
              <a:gd name="connsiteX12" fmla="*/ 73819 w 219075"/>
              <a:gd name="connsiteY12" fmla="*/ 45244 h 200025"/>
              <a:gd name="connsiteX13" fmla="*/ 73819 w 219075"/>
              <a:gd name="connsiteY13" fmla="*/ 26194 h 200025"/>
              <a:gd name="connsiteX14" fmla="*/ 26194 w 219075"/>
              <a:gd name="connsiteY14" fmla="*/ 26194 h 200025"/>
              <a:gd name="connsiteX15" fmla="*/ 54769 w 219075"/>
              <a:gd name="connsiteY15" fmla="*/ 26194 h 200025"/>
              <a:gd name="connsiteX16" fmla="*/ 54769 w 219075"/>
              <a:gd name="connsiteY16" fmla="*/ 45244 h 200025"/>
              <a:gd name="connsiteX17" fmla="*/ 26194 w 219075"/>
              <a:gd name="connsiteY17" fmla="*/ 45244 h 200025"/>
              <a:gd name="connsiteX18" fmla="*/ 26194 w 219075"/>
              <a:gd name="connsiteY18" fmla="*/ 26194 h 200025"/>
              <a:gd name="connsiteX19" fmla="*/ 197644 w 219075"/>
              <a:gd name="connsiteY19" fmla="*/ 178594 h 200025"/>
              <a:gd name="connsiteX20" fmla="*/ 26194 w 219075"/>
              <a:gd name="connsiteY20" fmla="*/ 178594 h 200025"/>
              <a:gd name="connsiteX21" fmla="*/ 26194 w 219075"/>
              <a:gd name="connsiteY21" fmla="*/ 140494 h 200025"/>
              <a:gd name="connsiteX22" fmla="*/ 45244 w 219075"/>
              <a:gd name="connsiteY22" fmla="*/ 140494 h 200025"/>
              <a:gd name="connsiteX23" fmla="*/ 51911 w 219075"/>
              <a:gd name="connsiteY23" fmla="*/ 137636 h 200025"/>
              <a:gd name="connsiteX24" fmla="*/ 64294 w 219075"/>
              <a:gd name="connsiteY24" fmla="*/ 125254 h 200025"/>
              <a:gd name="connsiteX25" fmla="*/ 86201 w 219075"/>
              <a:gd name="connsiteY25" fmla="*/ 147161 h 200025"/>
              <a:gd name="connsiteX26" fmla="*/ 92869 w 219075"/>
              <a:gd name="connsiteY26" fmla="*/ 150019 h 200025"/>
              <a:gd name="connsiteX27" fmla="*/ 93821 w 219075"/>
              <a:gd name="connsiteY27" fmla="*/ 150019 h 200025"/>
              <a:gd name="connsiteX28" fmla="*/ 100489 w 219075"/>
              <a:gd name="connsiteY28" fmla="*/ 146209 h 200025"/>
              <a:gd name="connsiteX29" fmla="*/ 131921 w 219075"/>
              <a:gd name="connsiteY29" fmla="*/ 107156 h 200025"/>
              <a:gd name="connsiteX30" fmla="*/ 162401 w 219075"/>
              <a:gd name="connsiteY30" fmla="*/ 137636 h 200025"/>
              <a:gd name="connsiteX31" fmla="*/ 175736 w 219075"/>
              <a:gd name="connsiteY31" fmla="*/ 137636 h 200025"/>
              <a:gd name="connsiteX32" fmla="*/ 191929 w 219075"/>
              <a:gd name="connsiteY32" fmla="*/ 121444 h 200025"/>
              <a:gd name="connsiteX33" fmla="*/ 197644 w 219075"/>
              <a:gd name="connsiteY33" fmla="*/ 121444 h 200025"/>
              <a:gd name="connsiteX34" fmla="*/ 197644 w 219075"/>
              <a:gd name="connsiteY34" fmla="*/ 178594 h 200025"/>
              <a:gd name="connsiteX35" fmla="*/ 197644 w 219075"/>
              <a:gd name="connsiteY35" fmla="*/ 102394 h 200025"/>
              <a:gd name="connsiteX36" fmla="*/ 188119 w 219075"/>
              <a:gd name="connsiteY36" fmla="*/ 102394 h 200025"/>
              <a:gd name="connsiteX37" fmla="*/ 181451 w 219075"/>
              <a:gd name="connsiteY37" fmla="*/ 105251 h 200025"/>
              <a:gd name="connsiteX38" fmla="*/ 169069 w 219075"/>
              <a:gd name="connsiteY38" fmla="*/ 117634 h 200025"/>
              <a:gd name="connsiteX39" fmla="*/ 137636 w 219075"/>
              <a:gd name="connsiteY39" fmla="*/ 86201 h 200025"/>
              <a:gd name="connsiteX40" fmla="*/ 130016 w 219075"/>
              <a:gd name="connsiteY40" fmla="*/ 83344 h 200025"/>
              <a:gd name="connsiteX41" fmla="*/ 123349 w 219075"/>
              <a:gd name="connsiteY41" fmla="*/ 87154 h 200025"/>
              <a:gd name="connsiteX42" fmla="*/ 91916 w 219075"/>
              <a:gd name="connsiteY42" fmla="*/ 126206 h 200025"/>
              <a:gd name="connsiteX43" fmla="*/ 70961 w 219075"/>
              <a:gd name="connsiteY43" fmla="*/ 105251 h 200025"/>
              <a:gd name="connsiteX44" fmla="*/ 57626 w 219075"/>
              <a:gd name="connsiteY44" fmla="*/ 105251 h 200025"/>
              <a:gd name="connsiteX45" fmla="*/ 41434 w 219075"/>
              <a:gd name="connsiteY45" fmla="*/ 121444 h 200025"/>
              <a:gd name="connsiteX46" fmla="*/ 26194 w 219075"/>
              <a:gd name="connsiteY46" fmla="*/ 121444 h 200025"/>
              <a:gd name="connsiteX47" fmla="*/ 26194 w 219075"/>
              <a:gd name="connsiteY47" fmla="*/ 64294 h 200025"/>
              <a:gd name="connsiteX48" fmla="*/ 197644 w 219075"/>
              <a:gd name="connsiteY48" fmla="*/ 64294 h 200025"/>
              <a:gd name="connsiteX49" fmla="*/ 197644 w 219075"/>
              <a:gd name="connsiteY49" fmla="*/ 102394 h 200025"/>
              <a:gd name="connsiteX50" fmla="*/ 197644 w 219075"/>
              <a:gd name="connsiteY50" fmla="*/ 45244 h 200025"/>
              <a:gd name="connsiteX51" fmla="*/ 121444 w 219075"/>
              <a:gd name="connsiteY51" fmla="*/ 45244 h 200025"/>
              <a:gd name="connsiteX52" fmla="*/ 121444 w 219075"/>
              <a:gd name="connsiteY52" fmla="*/ 26194 h 200025"/>
              <a:gd name="connsiteX53" fmla="*/ 197644 w 219075"/>
              <a:gd name="connsiteY53" fmla="*/ 26194 h 200025"/>
              <a:gd name="connsiteX54" fmla="*/ 197644 w 219075"/>
              <a:gd name="connsiteY54" fmla="*/ 4524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9075" h="200025">
                <a:moveTo>
                  <a:pt x="197644" y="7144"/>
                </a:moveTo>
                <a:lnTo>
                  <a:pt x="26194" y="7144"/>
                </a:lnTo>
                <a:cubicBezTo>
                  <a:pt x="15716" y="7144"/>
                  <a:pt x="7144" y="15716"/>
                  <a:pt x="7144" y="26194"/>
                </a:cubicBezTo>
                <a:lnTo>
                  <a:pt x="7144" y="178594"/>
                </a:lnTo>
                <a:cubicBezTo>
                  <a:pt x="7144" y="189071"/>
                  <a:pt x="15716" y="197644"/>
                  <a:pt x="26194" y="197644"/>
                </a:cubicBezTo>
                <a:lnTo>
                  <a:pt x="197644" y="197644"/>
                </a:lnTo>
                <a:cubicBezTo>
                  <a:pt x="208121" y="197644"/>
                  <a:pt x="216694" y="189071"/>
                  <a:pt x="216694" y="178594"/>
                </a:cubicBezTo>
                <a:lnTo>
                  <a:pt x="216694" y="26194"/>
                </a:lnTo>
                <a:cubicBezTo>
                  <a:pt x="216694" y="15716"/>
                  <a:pt x="208121" y="7144"/>
                  <a:pt x="197644" y="7144"/>
                </a:cubicBezTo>
                <a:close/>
                <a:moveTo>
                  <a:pt x="73819" y="26194"/>
                </a:moveTo>
                <a:lnTo>
                  <a:pt x="102394" y="26194"/>
                </a:lnTo>
                <a:lnTo>
                  <a:pt x="102394" y="45244"/>
                </a:lnTo>
                <a:lnTo>
                  <a:pt x="73819" y="45244"/>
                </a:lnTo>
                <a:lnTo>
                  <a:pt x="73819" y="26194"/>
                </a:lnTo>
                <a:close/>
                <a:moveTo>
                  <a:pt x="26194" y="26194"/>
                </a:moveTo>
                <a:lnTo>
                  <a:pt x="54769" y="26194"/>
                </a:lnTo>
                <a:lnTo>
                  <a:pt x="54769" y="45244"/>
                </a:lnTo>
                <a:lnTo>
                  <a:pt x="26194" y="45244"/>
                </a:lnTo>
                <a:lnTo>
                  <a:pt x="26194" y="26194"/>
                </a:lnTo>
                <a:close/>
                <a:moveTo>
                  <a:pt x="197644" y="178594"/>
                </a:moveTo>
                <a:lnTo>
                  <a:pt x="26194" y="178594"/>
                </a:lnTo>
                <a:lnTo>
                  <a:pt x="26194" y="140494"/>
                </a:lnTo>
                <a:lnTo>
                  <a:pt x="45244" y="140494"/>
                </a:lnTo>
                <a:cubicBezTo>
                  <a:pt x="48101" y="140494"/>
                  <a:pt x="50006" y="139541"/>
                  <a:pt x="51911" y="137636"/>
                </a:cubicBezTo>
                <a:lnTo>
                  <a:pt x="64294" y="125254"/>
                </a:lnTo>
                <a:lnTo>
                  <a:pt x="86201" y="147161"/>
                </a:lnTo>
                <a:cubicBezTo>
                  <a:pt x="88106" y="149066"/>
                  <a:pt x="90011" y="150019"/>
                  <a:pt x="92869" y="150019"/>
                </a:cubicBezTo>
                <a:cubicBezTo>
                  <a:pt x="92869" y="150019"/>
                  <a:pt x="92869" y="150019"/>
                  <a:pt x="93821" y="150019"/>
                </a:cubicBezTo>
                <a:cubicBezTo>
                  <a:pt x="96679" y="150019"/>
                  <a:pt x="98584" y="148114"/>
                  <a:pt x="100489" y="146209"/>
                </a:cubicBezTo>
                <a:lnTo>
                  <a:pt x="131921" y="107156"/>
                </a:lnTo>
                <a:lnTo>
                  <a:pt x="162401" y="137636"/>
                </a:lnTo>
                <a:cubicBezTo>
                  <a:pt x="166211" y="141446"/>
                  <a:pt x="171926" y="141446"/>
                  <a:pt x="175736" y="137636"/>
                </a:cubicBezTo>
                <a:lnTo>
                  <a:pt x="191929" y="121444"/>
                </a:lnTo>
                <a:lnTo>
                  <a:pt x="197644" y="121444"/>
                </a:lnTo>
                <a:lnTo>
                  <a:pt x="197644" y="178594"/>
                </a:lnTo>
                <a:close/>
                <a:moveTo>
                  <a:pt x="197644" y="102394"/>
                </a:moveTo>
                <a:lnTo>
                  <a:pt x="188119" y="102394"/>
                </a:lnTo>
                <a:cubicBezTo>
                  <a:pt x="185261" y="102394"/>
                  <a:pt x="183356" y="103346"/>
                  <a:pt x="181451" y="105251"/>
                </a:cubicBezTo>
                <a:lnTo>
                  <a:pt x="169069" y="117634"/>
                </a:lnTo>
                <a:lnTo>
                  <a:pt x="137636" y="86201"/>
                </a:lnTo>
                <a:cubicBezTo>
                  <a:pt x="135731" y="84296"/>
                  <a:pt x="132874" y="83344"/>
                  <a:pt x="130016" y="83344"/>
                </a:cubicBezTo>
                <a:cubicBezTo>
                  <a:pt x="127159" y="83344"/>
                  <a:pt x="125254" y="85249"/>
                  <a:pt x="123349" y="87154"/>
                </a:cubicBezTo>
                <a:lnTo>
                  <a:pt x="91916" y="126206"/>
                </a:lnTo>
                <a:lnTo>
                  <a:pt x="70961" y="105251"/>
                </a:lnTo>
                <a:cubicBezTo>
                  <a:pt x="67151" y="101441"/>
                  <a:pt x="61436" y="101441"/>
                  <a:pt x="57626" y="105251"/>
                </a:cubicBezTo>
                <a:lnTo>
                  <a:pt x="41434" y="121444"/>
                </a:lnTo>
                <a:lnTo>
                  <a:pt x="26194" y="121444"/>
                </a:lnTo>
                <a:lnTo>
                  <a:pt x="26194" y="64294"/>
                </a:lnTo>
                <a:lnTo>
                  <a:pt x="197644" y="64294"/>
                </a:lnTo>
                <a:lnTo>
                  <a:pt x="197644" y="102394"/>
                </a:lnTo>
                <a:close/>
                <a:moveTo>
                  <a:pt x="197644" y="45244"/>
                </a:moveTo>
                <a:lnTo>
                  <a:pt x="121444" y="45244"/>
                </a:lnTo>
                <a:lnTo>
                  <a:pt x="121444" y="26194"/>
                </a:lnTo>
                <a:lnTo>
                  <a:pt x="197644" y="26194"/>
                </a:lnTo>
                <a:lnTo>
                  <a:pt x="197644" y="45244"/>
                </a:lnTo>
                <a:close/>
              </a:path>
            </a:pathLst>
          </a:custGeom>
          <a:solidFill>
            <a:schemeClr val="bg1"/>
          </a:solidFill>
          <a:ln w="952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4F87A9CF-391B-1042-A7BF-46C7D6AB3F76}"/>
              </a:ext>
            </a:extLst>
          </p:cNvPr>
          <p:cNvGrpSpPr/>
          <p:nvPr/>
        </p:nvGrpSpPr>
        <p:grpSpPr>
          <a:xfrm>
            <a:off x="7266766" y="810995"/>
            <a:ext cx="352044" cy="419100"/>
            <a:chOff x="2981706" y="3190494"/>
            <a:chExt cx="320040" cy="381000"/>
          </a:xfrm>
          <a:solidFill>
            <a:schemeClr val="bg1"/>
          </a:solidFill>
        </p:grpSpPr>
        <p:sp>
          <p:nvSpPr>
            <p:cNvPr id="28" name="Freeform 27">
              <a:extLst>
                <a:ext uri="{FF2B5EF4-FFF2-40B4-BE49-F238E27FC236}">
                  <a16:creationId xmlns:a16="http://schemas.microsoft.com/office/drawing/2014/main" id="{BF028E0C-004B-9245-8B96-8BCF42915673}"/>
                </a:ext>
              </a:extLst>
            </p:cNvPr>
            <p:cNvSpPr/>
            <p:nvPr/>
          </p:nvSpPr>
          <p:spPr>
            <a:xfrm>
              <a:off x="2981706" y="3434334"/>
              <a:ext cx="320040" cy="137160"/>
            </a:xfrm>
            <a:custGeom>
              <a:avLst/>
              <a:gdLst>
                <a:gd name="connsiteX0" fmla="*/ 285750 w 320040"/>
                <a:gd name="connsiteY0" fmla="*/ 11430 h 137160"/>
                <a:gd name="connsiteX1" fmla="*/ 41910 w 320040"/>
                <a:gd name="connsiteY1" fmla="*/ 11430 h 137160"/>
                <a:gd name="connsiteX2" fmla="*/ 11430 w 320040"/>
                <a:gd name="connsiteY2" fmla="*/ 41910 h 137160"/>
                <a:gd name="connsiteX3" fmla="*/ 11430 w 320040"/>
                <a:gd name="connsiteY3" fmla="*/ 102870 h 137160"/>
                <a:gd name="connsiteX4" fmla="*/ 41910 w 320040"/>
                <a:gd name="connsiteY4" fmla="*/ 133350 h 137160"/>
                <a:gd name="connsiteX5" fmla="*/ 285750 w 320040"/>
                <a:gd name="connsiteY5" fmla="*/ 133350 h 137160"/>
                <a:gd name="connsiteX6" fmla="*/ 316230 w 320040"/>
                <a:gd name="connsiteY6" fmla="*/ 102870 h 137160"/>
                <a:gd name="connsiteX7" fmla="*/ 316230 w 320040"/>
                <a:gd name="connsiteY7" fmla="*/ 41910 h 137160"/>
                <a:gd name="connsiteX8" fmla="*/ 285750 w 320040"/>
                <a:gd name="connsiteY8" fmla="*/ 11430 h 137160"/>
                <a:gd name="connsiteX9" fmla="*/ 285750 w 320040"/>
                <a:gd name="connsiteY9" fmla="*/ 102870 h 137160"/>
                <a:gd name="connsiteX10" fmla="*/ 41910 w 320040"/>
                <a:gd name="connsiteY10" fmla="*/ 102870 h 137160"/>
                <a:gd name="connsiteX11" fmla="*/ 41910 w 320040"/>
                <a:gd name="connsiteY11" fmla="*/ 41910 h 137160"/>
                <a:gd name="connsiteX12" fmla="*/ 285750 w 320040"/>
                <a:gd name="connsiteY12" fmla="*/ 41910 h 137160"/>
                <a:gd name="connsiteX13" fmla="*/ 285750 w 320040"/>
                <a:gd name="connsiteY13" fmla="*/ 10287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 h="137160">
                  <a:moveTo>
                    <a:pt x="285750" y="11430"/>
                  </a:moveTo>
                  <a:lnTo>
                    <a:pt x="41910" y="11430"/>
                  </a:lnTo>
                  <a:cubicBezTo>
                    <a:pt x="25146" y="11430"/>
                    <a:pt x="11430" y="25146"/>
                    <a:pt x="11430" y="41910"/>
                  </a:cubicBezTo>
                  <a:lnTo>
                    <a:pt x="11430" y="102870"/>
                  </a:lnTo>
                  <a:cubicBezTo>
                    <a:pt x="11430" y="119634"/>
                    <a:pt x="25146" y="133350"/>
                    <a:pt x="41910" y="133350"/>
                  </a:cubicBezTo>
                  <a:lnTo>
                    <a:pt x="285750" y="133350"/>
                  </a:lnTo>
                  <a:cubicBezTo>
                    <a:pt x="302514" y="133350"/>
                    <a:pt x="316230" y="119634"/>
                    <a:pt x="316230" y="102870"/>
                  </a:cubicBezTo>
                  <a:lnTo>
                    <a:pt x="316230" y="41910"/>
                  </a:lnTo>
                  <a:cubicBezTo>
                    <a:pt x="316230" y="25146"/>
                    <a:pt x="302514" y="11430"/>
                    <a:pt x="285750" y="11430"/>
                  </a:cubicBezTo>
                  <a:close/>
                  <a:moveTo>
                    <a:pt x="285750" y="102870"/>
                  </a:moveTo>
                  <a:lnTo>
                    <a:pt x="41910" y="102870"/>
                  </a:lnTo>
                  <a:lnTo>
                    <a:pt x="41910" y="41910"/>
                  </a:lnTo>
                  <a:lnTo>
                    <a:pt x="285750" y="41910"/>
                  </a:lnTo>
                  <a:lnTo>
                    <a:pt x="285750" y="102870"/>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80A64E0-A500-9E48-9F1E-72EAA27165EB}"/>
                </a:ext>
              </a:extLst>
            </p:cNvPr>
            <p:cNvSpPr/>
            <p:nvPr/>
          </p:nvSpPr>
          <p:spPr>
            <a:xfrm>
              <a:off x="2981706" y="3190494"/>
              <a:ext cx="320040" cy="228600"/>
            </a:xfrm>
            <a:custGeom>
              <a:avLst/>
              <a:gdLst>
                <a:gd name="connsiteX0" fmla="*/ 87630 w 320040"/>
                <a:gd name="connsiteY0" fmla="*/ 224790 h 228600"/>
                <a:gd name="connsiteX1" fmla="*/ 209550 w 320040"/>
                <a:gd name="connsiteY1" fmla="*/ 224790 h 228600"/>
                <a:gd name="connsiteX2" fmla="*/ 316230 w 320040"/>
                <a:gd name="connsiteY2" fmla="*/ 118110 h 228600"/>
                <a:gd name="connsiteX3" fmla="*/ 209550 w 320040"/>
                <a:gd name="connsiteY3" fmla="*/ 11430 h 228600"/>
                <a:gd name="connsiteX4" fmla="*/ 112014 w 320040"/>
                <a:gd name="connsiteY4" fmla="*/ 76962 h 228600"/>
                <a:gd name="connsiteX5" fmla="*/ 87630 w 320040"/>
                <a:gd name="connsiteY5" fmla="*/ 72390 h 228600"/>
                <a:gd name="connsiteX6" fmla="*/ 11430 w 320040"/>
                <a:gd name="connsiteY6" fmla="*/ 148590 h 228600"/>
                <a:gd name="connsiteX7" fmla="*/ 87630 w 320040"/>
                <a:gd name="connsiteY7" fmla="*/ 224790 h 228600"/>
                <a:gd name="connsiteX8" fmla="*/ 87630 w 320040"/>
                <a:gd name="connsiteY8" fmla="*/ 102870 h 228600"/>
                <a:gd name="connsiteX9" fmla="*/ 112014 w 320040"/>
                <a:gd name="connsiteY9" fmla="*/ 110490 h 228600"/>
                <a:gd name="connsiteX10" fmla="*/ 125730 w 320040"/>
                <a:gd name="connsiteY10" fmla="*/ 112014 h 228600"/>
                <a:gd name="connsiteX11" fmla="*/ 134874 w 320040"/>
                <a:gd name="connsiteY11" fmla="*/ 101346 h 228600"/>
                <a:gd name="connsiteX12" fmla="*/ 209550 w 320040"/>
                <a:gd name="connsiteY12" fmla="*/ 41910 h 228600"/>
                <a:gd name="connsiteX13" fmla="*/ 285750 w 320040"/>
                <a:gd name="connsiteY13" fmla="*/ 118110 h 228600"/>
                <a:gd name="connsiteX14" fmla="*/ 209550 w 320040"/>
                <a:gd name="connsiteY14" fmla="*/ 194310 h 228600"/>
                <a:gd name="connsiteX15" fmla="*/ 87630 w 320040"/>
                <a:gd name="connsiteY15" fmla="*/ 194310 h 228600"/>
                <a:gd name="connsiteX16" fmla="*/ 41910 w 320040"/>
                <a:gd name="connsiteY16" fmla="*/ 148590 h 228600"/>
                <a:gd name="connsiteX17" fmla="*/ 87630 w 320040"/>
                <a:gd name="connsiteY17" fmla="*/ 1028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040" h="228600">
                  <a:moveTo>
                    <a:pt x="87630" y="224790"/>
                  </a:moveTo>
                  <a:lnTo>
                    <a:pt x="209550" y="224790"/>
                  </a:lnTo>
                  <a:cubicBezTo>
                    <a:pt x="268986" y="224790"/>
                    <a:pt x="316230" y="177546"/>
                    <a:pt x="316230" y="118110"/>
                  </a:cubicBezTo>
                  <a:cubicBezTo>
                    <a:pt x="316230" y="58674"/>
                    <a:pt x="268986" y="11430"/>
                    <a:pt x="209550" y="11430"/>
                  </a:cubicBezTo>
                  <a:cubicBezTo>
                    <a:pt x="165354" y="11430"/>
                    <a:pt x="127254" y="37338"/>
                    <a:pt x="112014" y="76962"/>
                  </a:cubicBezTo>
                  <a:cubicBezTo>
                    <a:pt x="104394" y="73914"/>
                    <a:pt x="96774" y="72390"/>
                    <a:pt x="87630" y="72390"/>
                  </a:cubicBezTo>
                  <a:cubicBezTo>
                    <a:pt x="44958" y="72390"/>
                    <a:pt x="11430" y="105918"/>
                    <a:pt x="11430" y="148590"/>
                  </a:cubicBezTo>
                  <a:cubicBezTo>
                    <a:pt x="11430" y="191262"/>
                    <a:pt x="44958" y="224790"/>
                    <a:pt x="87630" y="224790"/>
                  </a:cubicBezTo>
                  <a:close/>
                  <a:moveTo>
                    <a:pt x="87630" y="102870"/>
                  </a:moveTo>
                  <a:cubicBezTo>
                    <a:pt x="96774" y="102870"/>
                    <a:pt x="104394" y="105918"/>
                    <a:pt x="112014" y="110490"/>
                  </a:cubicBezTo>
                  <a:cubicBezTo>
                    <a:pt x="116586" y="113538"/>
                    <a:pt x="121158" y="113538"/>
                    <a:pt x="125730" y="112014"/>
                  </a:cubicBezTo>
                  <a:cubicBezTo>
                    <a:pt x="130302" y="110490"/>
                    <a:pt x="133350" y="105918"/>
                    <a:pt x="134874" y="101346"/>
                  </a:cubicBezTo>
                  <a:cubicBezTo>
                    <a:pt x="142494" y="66294"/>
                    <a:pt x="172974" y="41910"/>
                    <a:pt x="209550" y="41910"/>
                  </a:cubicBezTo>
                  <a:cubicBezTo>
                    <a:pt x="252222" y="41910"/>
                    <a:pt x="285750" y="75438"/>
                    <a:pt x="285750" y="118110"/>
                  </a:cubicBezTo>
                  <a:cubicBezTo>
                    <a:pt x="285750" y="160782"/>
                    <a:pt x="252222" y="194310"/>
                    <a:pt x="209550" y="194310"/>
                  </a:cubicBezTo>
                  <a:lnTo>
                    <a:pt x="87630" y="194310"/>
                  </a:lnTo>
                  <a:cubicBezTo>
                    <a:pt x="61722" y="194310"/>
                    <a:pt x="41910" y="174498"/>
                    <a:pt x="41910" y="148590"/>
                  </a:cubicBezTo>
                  <a:cubicBezTo>
                    <a:pt x="41910" y="122682"/>
                    <a:pt x="61722" y="102870"/>
                    <a:pt x="87630" y="102870"/>
                  </a:cubicBezTo>
                  <a:close/>
                </a:path>
              </a:pathLst>
            </a:custGeom>
            <a:grpFill/>
            <a:ln w="952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F4667F87-A701-5445-A827-831315F919C2}"/>
                </a:ext>
              </a:extLst>
            </p:cNvPr>
            <p:cNvGrpSpPr/>
            <p:nvPr/>
          </p:nvGrpSpPr>
          <p:grpSpPr>
            <a:xfrm>
              <a:off x="3149346" y="3480054"/>
              <a:ext cx="91440" cy="45720"/>
              <a:chOff x="3149346" y="3480054"/>
              <a:chExt cx="91440" cy="45720"/>
            </a:xfrm>
            <a:grpFill/>
          </p:grpSpPr>
          <p:sp>
            <p:nvSpPr>
              <p:cNvPr id="31" name="Freeform 30">
                <a:extLst>
                  <a:ext uri="{FF2B5EF4-FFF2-40B4-BE49-F238E27FC236}">
                    <a16:creationId xmlns:a16="http://schemas.microsoft.com/office/drawing/2014/main" id="{777EEF06-486B-6A4E-B229-1FF05F070A9C}"/>
                  </a:ext>
                </a:extLst>
              </p:cNvPr>
              <p:cNvSpPr/>
              <p:nvPr/>
            </p:nvSpPr>
            <p:spPr>
              <a:xfrm>
                <a:off x="3149346" y="3480054"/>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514599-64D7-334D-92FD-A6D221E06758}"/>
                  </a:ext>
                </a:extLst>
              </p:cNvPr>
              <p:cNvSpPr/>
              <p:nvPr/>
            </p:nvSpPr>
            <p:spPr>
              <a:xfrm>
                <a:off x="3195066" y="3480054"/>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7F536B2F-2117-B14F-9EDB-749B60FE69F4}"/>
              </a:ext>
            </a:extLst>
          </p:cNvPr>
          <p:cNvGrpSpPr/>
          <p:nvPr/>
        </p:nvGrpSpPr>
        <p:grpSpPr>
          <a:xfrm>
            <a:off x="8030717" y="4109339"/>
            <a:ext cx="240450" cy="240450"/>
            <a:chOff x="4263390" y="3230118"/>
            <a:chExt cx="320040" cy="320040"/>
          </a:xfrm>
          <a:solidFill>
            <a:schemeClr val="bg1"/>
          </a:solidFill>
        </p:grpSpPr>
        <p:sp>
          <p:nvSpPr>
            <p:cNvPr id="34" name="Freeform 33">
              <a:extLst>
                <a:ext uri="{FF2B5EF4-FFF2-40B4-BE49-F238E27FC236}">
                  <a16:creationId xmlns:a16="http://schemas.microsoft.com/office/drawing/2014/main" id="{CECAB23F-D329-754B-A924-3B2E4993B3C6}"/>
                </a:ext>
              </a:extLst>
            </p:cNvPr>
            <p:cNvSpPr/>
            <p:nvPr/>
          </p:nvSpPr>
          <p:spPr>
            <a:xfrm>
              <a:off x="4263390" y="3230118"/>
              <a:ext cx="320040" cy="320040"/>
            </a:xfrm>
            <a:custGeom>
              <a:avLst/>
              <a:gdLst>
                <a:gd name="connsiteX0" fmla="*/ 285750 w 320040"/>
                <a:gd name="connsiteY0" fmla="*/ 11430 h 320040"/>
                <a:gd name="connsiteX1" fmla="*/ 41910 w 320040"/>
                <a:gd name="connsiteY1" fmla="*/ 11430 h 320040"/>
                <a:gd name="connsiteX2" fmla="*/ 11430 w 320040"/>
                <a:gd name="connsiteY2" fmla="*/ 41910 h 320040"/>
                <a:gd name="connsiteX3" fmla="*/ 11430 w 320040"/>
                <a:gd name="connsiteY3" fmla="*/ 285750 h 320040"/>
                <a:gd name="connsiteX4" fmla="*/ 41910 w 320040"/>
                <a:gd name="connsiteY4" fmla="*/ 316230 h 320040"/>
                <a:gd name="connsiteX5" fmla="*/ 285750 w 320040"/>
                <a:gd name="connsiteY5" fmla="*/ 316230 h 320040"/>
                <a:gd name="connsiteX6" fmla="*/ 316230 w 320040"/>
                <a:gd name="connsiteY6" fmla="*/ 285750 h 320040"/>
                <a:gd name="connsiteX7" fmla="*/ 316230 w 320040"/>
                <a:gd name="connsiteY7" fmla="*/ 41910 h 320040"/>
                <a:gd name="connsiteX8" fmla="*/ 285750 w 320040"/>
                <a:gd name="connsiteY8" fmla="*/ 11430 h 320040"/>
                <a:gd name="connsiteX9" fmla="*/ 285750 w 320040"/>
                <a:gd name="connsiteY9" fmla="*/ 285750 h 320040"/>
                <a:gd name="connsiteX10" fmla="*/ 41910 w 320040"/>
                <a:gd name="connsiteY10" fmla="*/ 285750 h 320040"/>
                <a:gd name="connsiteX11" fmla="*/ 41910 w 320040"/>
                <a:gd name="connsiteY11" fmla="*/ 224790 h 320040"/>
                <a:gd name="connsiteX12" fmla="*/ 285750 w 320040"/>
                <a:gd name="connsiteY12" fmla="*/ 224790 h 320040"/>
                <a:gd name="connsiteX13" fmla="*/ 285750 w 320040"/>
                <a:gd name="connsiteY13" fmla="*/ 285750 h 320040"/>
                <a:gd name="connsiteX14" fmla="*/ 285750 w 320040"/>
                <a:gd name="connsiteY14" fmla="*/ 194310 h 320040"/>
                <a:gd name="connsiteX15" fmla="*/ 41910 w 320040"/>
                <a:gd name="connsiteY15" fmla="*/ 194310 h 320040"/>
                <a:gd name="connsiteX16" fmla="*/ 41910 w 320040"/>
                <a:gd name="connsiteY16" fmla="*/ 133350 h 320040"/>
                <a:gd name="connsiteX17" fmla="*/ 285750 w 320040"/>
                <a:gd name="connsiteY17" fmla="*/ 133350 h 320040"/>
                <a:gd name="connsiteX18" fmla="*/ 285750 w 320040"/>
                <a:gd name="connsiteY18" fmla="*/ 194310 h 320040"/>
                <a:gd name="connsiteX19" fmla="*/ 285750 w 320040"/>
                <a:gd name="connsiteY19" fmla="*/ 102870 h 320040"/>
                <a:gd name="connsiteX20" fmla="*/ 41910 w 320040"/>
                <a:gd name="connsiteY20" fmla="*/ 102870 h 320040"/>
                <a:gd name="connsiteX21" fmla="*/ 41910 w 320040"/>
                <a:gd name="connsiteY21" fmla="*/ 41910 h 320040"/>
                <a:gd name="connsiteX22" fmla="*/ 285750 w 320040"/>
                <a:gd name="connsiteY22" fmla="*/ 41910 h 320040"/>
                <a:gd name="connsiteX23" fmla="*/ 285750 w 320040"/>
                <a:gd name="connsiteY23" fmla="*/ 10287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0040" h="320040">
                  <a:moveTo>
                    <a:pt x="285750" y="11430"/>
                  </a:moveTo>
                  <a:lnTo>
                    <a:pt x="41910" y="11430"/>
                  </a:lnTo>
                  <a:cubicBezTo>
                    <a:pt x="25146" y="11430"/>
                    <a:pt x="11430" y="25146"/>
                    <a:pt x="11430" y="41910"/>
                  </a:cubicBezTo>
                  <a:lnTo>
                    <a:pt x="11430" y="285750"/>
                  </a:lnTo>
                  <a:cubicBezTo>
                    <a:pt x="11430" y="302514"/>
                    <a:pt x="25146" y="316230"/>
                    <a:pt x="41910" y="316230"/>
                  </a:cubicBezTo>
                  <a:lnTo>
                    <a:pt x="285750" y="316230"/>
                  </a:lnTo>
                  <a:cubicBezTo>
                    <a:pt x="302514" y="316230"/>
                    <a:pt x="316230" y="302514"/>
                    <a:pt x="316230" y="285750"/>
                  </a:cubicBezTo>
                  <a:lnTo>
                    <a:pt x="316230" y="41910"/>
                  </a:lnTo>
                  <a:cubicBezTo>
                    <a:pt x="316230" y="25146"/>
                    <a:pt x="302514" y="11430"/>
                    <a:pt x="285750" y="11430"/>
                  </a:cubicBezTo>
                  <a:close/>
                  <a:moveTo>
                    <a:pt x="285750" y="285750"/>
                  </a:moveTo>
                  <a:lnTo>
                    <a:pt x="41910" y="285750"/>
                  </a:lnTo>
                  <a:lnTo>
                    <a:pt x="41910" y="224790"/>
                  </a:lnTo>
                  <a:lnTo>
                    <a:pt x="285750" y="224790"/>
                  </a:lnTo>
                  <a:lnTo>
                    <a:pt x="285750" y="285750"/>
                  </a:lnTo>
                  <a:close/>
                  <a:moveTo>
                    <a:pt x="285750" y="194310"/>
                  </a:moveTo>
                  <a:lnTo>
                    <a:pt x="41910" y="194310"/>
                  </a:lnTo>
                  <a:lnTo>
                    <a:pt x="41910" y="133350"/>
                  </a:lnTo>
                  <a:lnTo>
                    <a:pt x="285750" y="133350"/>
                  </a:lnTo>
                  <a:lnTo>
                    <a:pt x="285750" y="194310"/>
                  </a:lnTo>
                  <a:close/>
                  <a:moveTo>
                    <a:pt x="285750" y="102870"/>
                  </a:moveTo>
                  <a:lnTo>
                    <a:pt x="41910" y="102870"/>
                  </a:lnTo>
                  <a:lnTo>
                    <a:pt x="41910" y="41910"/>
                  </a:lnTo>
                  <a:lnTo>
                    <a:pt x="285750" y="41910"/>
                  </a:lnTo>
                  <a:lnTo>
                    <a:pt x="285750" y="10287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0A71F2F-7294-AF4C-9343-1E32CADE54A3}"/>
                </a:ext>
              </a:extLst>
            </p:cNvPr>
            <p:cNvSpPr/>
            <p:nvPr/>
          </p:nvSpPr>
          <p:spPr>
            <a:xfrm>
              <a:off x="4309110" y="3275838"/>
              <a:ext cx="91440" cy="45720"/>
            </a:xfrm>
            <a:custGeom>
              <a:avLst/>
              <a:gdLst>
                <a:gd name="connsiteX0" fmla="*/ 11430 w 91440"/>
                <a:gd name="connsiteY0" fmla="*/ 11430 h 45720"/>
                <a:gd name="connsiteX1" fmla="*/ 87630 w 91440"/>
                <a:gd name="connsiteY1" fmla="*/ 11430 h 45720"/>
                <a:gd name="connsiteX2" fmla="*/ 87630 w 91440"/>
                <a:gd name="connsiteY2" fmla="*/ 41910 h 45720"/>
                <a:gd name="connsiteX3" fmla="*/ 11430 w 91440"/>
                <a:gd name="connsiteY3" fmla="*/ 41910 h 45720"/>
              </a:gdLst>
              <a:ahLst/>
              <a:cxnLst>
                <a:cxn ang="0">
                  <a:pos x="connsiteX0" y="connsiteY0"/>
                </a:cxn>
                <a:cxn ang="0">
                  <a:pos x="connsiteX1" y="connsiteY1"/>
                </a:cxn>
                <a:cxn ang="0">
                  <a:pos x="connsiteX2" y="connsiteY2"/>
                </a:cxn>
                <a:cxn ang="0">
                  <a:pos x="connsiteX3" y="connsiteY3"/>
                </a:cxn>
              </a:cxnLst>
              <a:rect l="l" t="t" r="r" b="b"/>
              <a:pathLst>
                <a:path w="91440" h="45720">
                  <a:moveTo>
                    <a:pt x="11430" y="11430"/>
                  </a:moveTo>
                  <a:lnTo>
                    <a:pt x="87630" y="11430"/>
                  </a:lnTo>
                  <a:lnTo>
                    <a:pt x="87630" y="41910"/>
                  </a:lnTo>
                  <a:lnTo>
                    <a:pt x="11430" y="4191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D441836-878E-4D4B-88DD-1AA0578AFABA}"/>
                </a:ext>
              </a:extLst>
            </p:cNvPr>
            <p:cNvSpPr/>
            <p:nvPr/>
          </p:nvSpPr>
          <p:spPr>
            <a:xfrm>
              <a:off x="4309110" y="3367278"/>
              <a:ext cx="91440" cy="45720"/>
            </a:xfrm>
            <a:custGeom>
              <a:avLst/>
              <a:gdLst>
                <a:gd name="connsiteX0" fmla="*/ 11430 w 91440"/>
                <a:gd name="connsiteY0" fmla="*/ 11430 h 45720"/>
                <a:gd name="connsiteX1" fmla="*/ 87630 w 91440"/>
                <a:gd name="connsiteY1" fmla="*/ 11430 h 45720"/>
                <a:gd name="connsiteX2" fmla="*/ 87630 w 91440"/>
                <a:gd name="connsiteY2" fmla="*/ 41910 h 45720"/>
                <a:gd name="connsiteX3" fmla="*/ 11430 w 91440"/>
                <a:gd name="connsiteY3" fmla="*/ 41910 h 45720"/>
              </a:gdLst>
              <a:ahLst/>
              <a:cxnLst>
                <a:cxn ang="0">
                  <a:pos x="connsiteX0" y="connsiteY0"/>
                </a:cxn>
                <a:cxn ang="0">
                  <a:pos x="connsiteX1" y="connsiteY1"/>
                </a:cxn>
                <a:cxn ang="0">
                  <a:pos x="connsiteX2" y="connsiteY2"/>
                </a:cxn>
                <a:cxn ang="0">
                  <a:pos x="connsiteX3" y="connsiteY3"/>
                </a:cxn>
              </a:cxnLst>
              <a:rect l="l" t="t" r="r" b="b"/>
              <a:pathLst>
                <a:path w="91440" h="45720">
                  <a:moveTo>
                    <a:pt x="11430" y="11430"/>
                  </a:moveTo>
                  <a:lnTo>
                    <a:pt x="87630" y="11430"/>
                  </a:lnTo>
                  <a:lnTo>
                    <a:pt x="87630" y="41910"/>
                  </a:lnTo>
                  <a:lnTo>
                    <a:pt x="11430" y="4191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B2BC150-75D9-0D43-91D5-5D5A38479456}"/>
                </a:ext>
              </a:extLst>
            </p:cNvPr>
            <p:cNvSpPr/>
            <p:nvPr/>
          </p:nvSpPr>
          <p:spPr>
            <a:xfrm>
              <a:off x="4309110" y="3458718"/>
              <a:ext cx="91440" cy="45720"/>
            </a:xfrm>
            <a:custGeom>
              <a:avLst/>
              <a:gdLst>
                <a:gd name="connsiteX0" fmla="*/ 11430 w 91440"/>
                <a:gd name="connsiteY0" fmla="*/ 11430 h 45720"/>
                <a:gd name="connsiteX1" fmla="*/ 87630 w 91440"/>
                <a:gd name="connsiteY1" fmla="*/ 11430 h 45720"/>
                <a:gd name="connsiteX2" fmla="*/ 87630 w 91440"/>
                <a:gd name="connsiteY2" fmla="*/ 41910 h 45720"/>
                <a:gd name="connsiteX3" fmla="*/ 11430 w 91440"/>
                <a:gd name="connsiteY3" fmla="*/ 41910 h 45720"/>
              </a:gdLst>
              <a:ahLst/>
              <a:cxnLst>
                <a:cxn ang="0">
                  <a:pos x="connsiteX0" y="connsiteY0"/>
                </a:cxn>
                <a:cxn ang="0">
                  <a:pos x="connsiteX1" y="connsiteY1"/>
                </a:cxn>
                <a:cxn ang="0">
                  <a:pos x="connsiteX2" y="connsiteY2"/>
                </a:cxn>
                <a:cxn ang="0">
                  <a:pos x="connsiteX3" y="connsiteY3"/>
                </a:cxn>
              </a:cxnLst>
              <a:rect l="l" t="t" r="r" b="b"/>
              <a:pathLst>
                <a:path w="91440" h="45720">
                  <a:moveTo>
                    <a:pt x="11430" y="11430"/>
                  </a:moveTo>
                  <a:lnTo>
                    <a:pt x="87630" y="11430"/>
                  </a:lnTo>
                  <a:lnTo>
                    <a:pt x="87630" y="41910"/>
                  </a:lnTo>
                  <a:lnTo>
                    <a:pt x="11430" y="4191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234C6F-59CC-DE41-B91A-91489E845B7B}"/>
                </a:ext>
              </a:extLst>
            </p:cNvPr>
            <p:cNvSpPr/>
            <p:nvPr/>
          </p:nvSpPr>
          <p:spPr>
            <a:xfrm>
              <a:off x="4446270" y="327583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F794935-BEA1-5445-B82A-E9078601FFF0}"/>
                </a:ext>
              </a:extLst>
            </p:cNvPr>
            <p:cNvSpPr/>
            <p:nvPr/>
          </p:nvSpPr>
          <p:spPr>
            <a:xfrm>
              <a:off x="4491990" y="327583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093505C-3272-2048-896F-1FA4F071809B}"/>
                </a:ext>
              </a:extLst>
            </p:cNvPr>
            <p:cNvSpPr/>
            <p:nvPr/>
          </p:nvSpPr>
          <p:spPr>
            <a:xfrm>
              <a:off x="4446270" y="336727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1D9EDEE-86B0-E748-B112-3A080079225B}"/>
                </a:ext>
              </a:extLst>
            </p:cNvPr>
            <p:cNvSpPr/>
            <p:nvPr/>
          </p:nvSpPr>
          <p:spPr>
            <a:xfrm>
              <a:off x="4491990" y="336727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9823E75-B69F-A44F-80BC-5E2EFFF1B08B}"/>
                </a:ext>
              </a:extLst>
            </p:cNvPr>
            <p:cNvSpPr/>
            <p:nvPr/>
          </p:nvSpPr>
          <p:spPr>
            <a:xfrm>
              <a:off x="4446270" y="345871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3199CED-43F2-3046-A620-0EB2FBCECF1C}"/>
                </a:ext>
              </a:extLst>
            </p:cNvPr>
            <p:cNvSpPr/>
            <p:nvPr/>
          </p:nvSpPr>
          <p:spPr>
            <a:xfrm>
              <a:off x="4491990" y="345871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24728FBC-FE62-084B-AEA8-915CAE453930}"/>
              </a:ext>
            </a:extLst>
          </p:cNvPr>
          <p:cNvGrpSpPr/>
          <p:nvPr/>
        </p:nvGrpSpPr>
        <p:grpSpPr>
          <a:xfrm>
            <a:off x="4994269" y="5131172"/>
            <a:ext cx="318598" cy="290402"/>
            <a:chOff x="11228070" y="2623566"/>
            <a:chExt cx="350458" cy="319442"/>
          </a:xfrm>
          <a:solidFill>
            <a:schemeClr val="bg1"/>
          </a:solidFill>
        </p:grpSpPr>
        <p:sp>
          <p:nvSpPr>
            <p:cNvPr id="45" name="Freeform 44">
              <a:extLst>
                <a:ext uri="{FF2B5EF4-FFF2-40B4-BE49-F238E27FC236}">
                  <a16:creationId xmlns:a16="http://schemas.microsoft.com/office/drawing/2014/main" id="{3FF7069A-1ACA-8A46-8F4E-1C308D2D13D7}"/>
                </a:ext>
              </a:extLst>
            </p:cNvPr>
            <p:cNvSpPr/>
            <p:nvPr/>
          </p:nvSpPr>
          <p:spPr>
            <a:xfrm>
              <a:off x="11380470" y="2623566"/>
              <a:ext cx="167640" cy="167640"/>
            </a:xfrm>
            <a:custGeom>
              <a:avLst/>
              <a:gdLst>
                <a:gd name="connsiteX0" fmla="*/ 26670 w 167640"/>
                <a:gd name="connsiteY0" fmla="*/ 163830 h 167640"/>
                <a:gd name="connsiteX1" fmla="*/ 148590 w 167640"/>
                <a:gd name="connsiteY1" fmla="*/ 163830 h 167640"/>
                <a:gd name="connsiteX2" fmla="*/ 163830 w 167640"/>
                <a:gd name="connsiteY2" fmla="*/ 148590 h 167640"/>
                <a:gd name="connsiteX3" fmla="*/ 26670 w 167640"/>
                <a:gd name="connsiteY3" fmla="*/ 11430 h 167640"/>
                <a:gd name="connsiteX4" fmla="*/ 11430 w 167640"/>
                <a:gd name="connsiteY4" fmla="*/ 26670 h 167640"/>
                <a:gd name="connsiteX5" fmla="*/ 11430 w 167640"/>
                <a:gd name="connsiteY5" fmla="*/ 148590 h 167640"/>
                <a:gd name="connsiteX6" fmla="*/ 26670 w 167640"/>
                <a:gd name="connsiteY6" fmla="*/ 163830 h 167640"/>
                <a:gd name="connsiteX7" fmla="*/ 41910 w 167640"/>
                <a:gd name="connsiteY7" fmla="*/ 41910 h 167640"/>
                <a:gd name="connsiteX8" fmla="*/ 131826 w 167640"/>
                <a:gd name="connsiteY8" fmla="*/ 131826 h 167640"/>
                <a:gd name="connsiteX9" fmla="*/ 41910 w 167640"/>
                <a:gd name="connsiteY9" fmla="*/ 131826 h 167640"/>
                <a:gd name="connsiteX10" fmla="*/ 41910 w 167640"/>
                <a:gd name="connsiteY10" fmla="*/ 4191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 h="167640">
                  <a:moveTo>
                    <a:pt x="26670" y="163830"/>
                  </a:moveTo>
                  <a:lnTo>
                    <a:pt x="148590" y="163830"/>
                  </a:lnTo>
                  <a:cubicBezTo>
                    <a:pt x="157734" y="163830"/>
                    <a:pt x="163830" y="157734"/>
                    <a:pt x="163830" y="148590"/>
                  </a:cubicBezTo>
                  <a:cubicBezTo>
                    <a:pt x="163830" y="72390"/>
                    <a:pt x="102870" y="11430"/>
                    <a:pt x="26670" y="11430"/>
                  </a:cubicBezTo>
                  <a:cubicBezTo>
                    <a:pt x="17526" y="11430"/>
                    <a:pt x="11430" y="17526"/>
                    <a:pt x="11430" y="26670"/>
                  </a:cubicBezTo>
                  <a:lnTo>
                    <a:pt x="11430" y="148590"/>
                  </a:lnTo>
                  <a:cubicBezTo>
                    <a:pt x="11430" y="156210"/>
                    <a:pt x="17526" y="163830"/>
                    <a:pt x="26670" y="163830"/>
                  </a:cubicBezTo>
                  <a:close/>
                  <a:moveTo>
                    <a:pt x="41910" y="41910"/>
                  </a:moveTo>
                  <a:cubicBezTo>
                    <a:pt x="89154" y="48006"/>
                    <a:pt x="125730" y="86106"/>
                    <a:pt x="131826" y="131826"/>
                  </a:cubicBezTo>
                  <a:lnTo>
                    <a:pt x="41910" y="131826"/>
                  </a:lnTo>
                  <a:lnTo>
                    <a:pt x="41910" y="41910"/>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9E4F0B-C1DA-5843-AD57-2791C7987BBB}"/>
                </a:ext>
              </a:extLst>
            </p:cNvPr>
            <p:cNvSpPr/>
            <p:nvPr/>
          </p:nvSpPr>
          <p:spPr>
            <a:xfrm>
              <a:off x="11410888" y="2791206"/>
              <a:ext cx="167640" cy="137160"/>
            </a:xfrm>
            <a:custGeom>
              <a:avLst/>
              <a:gdLst>
                <a:gd name="connsiteX0" fmla="*/ 159320 w 167640"/>
                <a:gd name="connsiteY0" fmla="*/ 16002 h 137160"/>
                <a:gd name="connsiteX1" fmla="*/ 148652 w 167640"/>
                <a:gd name="connsiteY1" fmla="*/ 11430 h 137160"/>
                <a:gd name="connsiteX2" fmla="*/ 26732 w 167640"/>
                <a:gd name="connsiteY2" fmla="*/ 11430 h 137160"/>
                <a:gd name="connsiteX3" fmla="*/ 13015 w 167640"/>
                <a:gd name="connsiteY3" fmla="*/ 20574 h 137160"/>
                <a:gd name="connsiteX4" fmla="*/ 16064 w 167640"/>
                <a:gd name="connsiteY4" fmla="*/ 37338 h 137160"/>
                <a:gd name="connsiteX5" fmla="*/ 102932 w 167640"/>
                <a:gd name="connsiteY5" fmla="*/ 124206 h 137160"/>
                <a:gd name="connsiteX6" fmla="*/ 113600 w 167640"/>
                <a:gd name="connsiteY6" fmla="*/ 128778 h 137160"/>
                <a:gd name="connsiteX7" fmla="*/ 124268 w 167640"/>
                <a:gd name="connsiteY7" fmla="*/ 124206 h 137160"/>
                <a:gd name="connsiteX8" fmla="*/ 163892 w 167640"/>
                <a:gd name="connsiteY8" fmla="*/ 26670 h 137160"/>
                <a:gd name="connsiteX9" fmla="*/ 159320 w 167640"/>
                <a:gd name="connsiteY9" fmla="*/ 16002 h 137160"/>
                <a:gd name="connsiteX10" fmla="*/ 112075 w 167640"/>
                <a:gd name="connsiteY10" fmla="*/ 90678 h 137160"/>
                <a:gd name="connsiteX11" fmla="*/ 63308 w 167640"/>
                <a:gd name="connsiteY11" fmla="*/ 41910 h 137160"/>
                <a:gd name="connsiteX12" fmla="*/ 131888 w 167640"/>
                <a:gd name="connsiteY12" fmla="*/ 41910 h 137160"/>
                <a:gd name="connsiteX13" fmla="*/ 112075 w 167640"/>
                <a:gd name="connsiteY13" fmla="*/ 90678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640" h="137160">
                  <a:moveTo>
                    <a:pt x="159320" y="16002"/>
                  </a:moveTo>
                  <a:cubicBezTo>
                    <a:pt x="156272" y="12954"/>
                    <a:pt x="153224" y="11430"/>
                    <a:pt x="148652" y="11430"/>
                  </a:cubicBezTo>
                  <a:lnTo>
                    <a:pt x="26732" y="11430"/>
                  </a:lnTo>
                  <a:cubicBezTo>
                    <a:pt x="20635" y="11430"/>
                    <a:pt x="14540" y="14478"/>
                    <a:pt x="13015" y="20574"/>
                  </a:cubicBezTo>
                  <a:cubicBezTo>
                    <a:pt x="9968" y="26670"/>
                    <a:pt x="11492" y="32766"/>
                    <a:pt x="16064" y="37338"/>
                  </a:cubicBezTo>
                  <a:lnTo>
                    <a:pt x="102932" y="124206"/>
                  </a:lnTo>
                  <a:cubicBezTo>
                    <a:pt x="105980" y="127254"/>
                    <a:pt x="109028" y="128778"/>
                    <a:pt x="113600" y="128778"/>
                  </a:cubicBezTo>
                  <a:cubicBezTo>
                    <a:pt x="118172" y="128778"/>
                    <a:pt x="121220" y="127254"/>
                    <a:pt x="124268" y="124206"/>
                  </a:cubicBezTo>
                  <a:cubicBezTo>
                    <a:pt x="150175" y="98298"/>
                    <a:pt x="163892" y="63246"/>
                    <a:pt x="163892" y="26670"/>
                  </a:cubicBezTo>
                  <a:cubicBezTo>
                    <a:pt x="163892" y="22098"/>
                    <a:pt x="162368" y="17526"/>
                    <a:pt x="159320" y="16002"/>
                  </a:cubicBezTo>
                  <a:close/>
                  <a:moveTo>
                    <a:pt x="112075" y="90678"/>
                  </a:moveTo>
                  <a:lnTo>
                    <a:pt x="63308" y="41910"/>
                  </a:lnTo>
                  <a:lnTo>
                    <a:pt x="131888" y="41910"/>
                  </a:lnTo>
                  <a:cubicBezTo>
                    <a:pt x="130364" y="58674"/>
                    <a:pt x="122744" y="75438"/>
                    <a:pt x="112075" y="90678"/>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070374-1466-5740-88E4-A33E68A6E17A}"/>
                </a:ext>
              </a:extLst>
            </p:cNvPr>
            <p:cNvSpPr/>
            <p:nvPr/>
          </p:nvSpPr>
          <p:spPr>
            <a:xfrm>
              <a:off x="11228070" y="2653448"/>
              <a:ext cx="243840" cy="289560"/>
            </a:xfrm>
            <a:custGeom>
              <a:avLst/>
              <a:gdLst>
                <a:gd name="connsiteX0" fmla="*/ 148590 w 243840"/>
                <a:gd name="connsiteY0" fmla="*/ 141568 h 289560"/>
                <a:gd name="connsiteX1" fmla="*/ 148590 w 243840"/>
                <a:gd name="connsiteY1" fmla="*/ 27268 h 289560"/>
                <a:gd name="connsiteX2" fmla="*/ 144018 w 243840"/>
                <a:gd name="connsiteY2" fmla="*/ 15076 h 289560"/>
                <a:gd name="connsiteX3" fmla="*/ 131826 w 243840"/>
                <a:gd name="connsiteY3" fmla="*/ 12028 h 289560"/>
                <a:gd name="connsiteX4" fmla="*/ 11430 w 243840"/>
                <a:gd name="connsiteY4" fmla="*/ 147664 h 289560"/>
                <a:gd name="connsiteX5" fmla="*/ 148590 w 243840"/>
                <a:gd name="connsiteY5" fmla="*/ 284824 h 289560"/>
                <a:gd name="connsiteX6" fmla="*/ 236982 w 243840"/>
                <a:gd name="connsiteY6" fmla="*/ 252820 h 289560"/>
                <a:gd name="connsiteX7" fmla="*/ 243078 w 243840"/>
                <a:gd name="connsiteY7" fmla="*/ 242152 h 289560"/>
                <a:gd name="connsiteX8" fmla="*/ 238506 w 243840"/>
                <a:gd name="connsiteY8" fmla="*/ 229960 h 289560"/>
                <a:gd name="connsiteX9" fmla="*/ 148590 w 243840"/>
                <a:gd name="connsiteY9" fmla="*/ 141568 h 289560"/>
                <a:gd name="connsiteX10" fmla="*/ 148590 w 243840"/>
                <a:gd name="connsiteY10" fmla="*/ 255868 h 289560"/>
                <a:gd name="connsiteX11" fmla="*/ 41910 w 243840"/>
                <a:gd name="connsiteY11" fmla="*/ 149188 h 289560"/>
                <a:gd name="connsiteX12" fmla="*/ 118110 w 243840"/>
                <a:gd name="connsiteY12" fmla="*/ 47080 h 289560"/>
                <a:gd name="connsiteX13" fmla="*/ 118110 w 243840"/>
                <a:gd name="connsiteY13" fmla="*/ 149188 h 289560"/>
                <a:gd name="connsiteX14" fmla="*/ 122682 w 243840"/>
                <a:gd name="connsiteY14" fmla="*/ 159856 h 289560"/>
                <a:gd name="connsiteX15" fmla="*/ 203454 w 243840"/>
                <a:gd name="connsiteY15" fmla="*/ 240628 h 289560"/>
                <a:gd name="connsiteX16" fmla="*/ 148590 w 243840"/>
                <a:gd name="connsiteY16" fmla="*/ 255868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840" h="289560">
                  <a:moveTo>
                    <a:pt x="148590" y="141568"/>
                  </a:moveTo>
                  <a:lnTo>
                    <a:pt x="148590" y="27268"/>
                  </a:lnTo>
                  <a:cubicBezTo>
                    <a:pt x="148590" y="22696"/>
                    <a:pt x="147066" y="18124"/>
                    <a:pt x="144018" y="15076"/>
                  </a:cubicBezTo>
                  <a:cubicBezTo>
                    <a:pt x="140970" y="12028"/>
                    <a:pt x="136398" y="10504"/>
                    <a:pt x="131826" y="12028"/>
                  </a:cubicBezTo>
                  <a:cubicBezTo>
                    <a:pt x="63246" y="21172"/>
                    <a:pt x="11430" y="79084"/>
                    <a:pt x="11430" y="147664"/>
                  </a:cubicBezTo>
                  <a:cubicBezTo>
                    <a:pt x="11430" y="223864"/>
                    <a:pt x="72390" y="284824"/>
                    <a:pt x="148590" y="284824"/>
                  </a:cubicBezTo>
                  <a:cubicBezTo>
                    <a:pt x="180594" y="284824"/>
                    <a:pt x="212598" y="274156"/>
                    <a:pt x="236982" y="252820"/>
                  </a:cubicBezTo>
                  <a:cubicBezTo>
                    <a:pt x="240030" y="249772"/>
                    <a:pt x="241554" y="246724"/>
                    <a:pt x="243078" y="242152"/>
                  </a:cubicBezTo>
                  <a:cubicBezTo>
                    <a:pt x="243078" y="237580"/>
                    <a:pt x="241554" y="233008"/>
                    <a:pt x="238506" y="229960"/>
                  </a:cubicBezTo>
                  <a:lnTo>
                    <a:pt x="148590" y="141568"/>
                  </a:lnTo>
                  <a:close/>
                  <a:moveTo>
                    <a:pt x="148590" y="255868"/>
                  </a:moveTo>
                  <a:cubicBezTo>
                    <a:pt x="89154" y="255868"/>
                    <a:pt x="41910" y="208624"/>
                    <a:pt x="41910" y="149188"/>
                  </a:cubicBezTo>
                  <a:cubicBezTo>
                    <a:pt x="41910" y="101944"/>
                    <a:pt x="73914" y="60796"/>
                    <a:pt x="118110" y="47080"/>
                  </a:cubicBezTo>
                  <a:lnTo>
                    <a:pt x="118110" y="149188"/>
                  </a:lnTo>
                  <a:cubicBezTo>
                    <a:pt x="118110" y="153760"/>
                    <a:pt x="119634" y="156808"/>
                    <a:pt x="122682" y="159856"/>
                  </a:cubicBezTo>
                  <a:lnTo>
                    <a:pt x="203454" y="240628"/>
                  </a:lnTo>
                  <a:cubicBezTo>
                    <a:pt x="186690" y="249772"/>
                    <a:pt x="168402" y="255868"/>
                    <a:pt x="148590" y="255868"/>
                  </a:cubicBezTo>
                  <a:close/>
                </a:path>
              </a:pathLst>
            </a:custGeom>
            <a:grpFill/>
            <a:ln w="9525" cap="flat">
              <a:noFill/>
              <a:prstDash val="solid"/>
              <a:miter/>
            </a:ln>
          </p:spPr>
          <p:txBody>
            <a:bodyPr rtlCol="0" anchor="ctr"/>
            <a:lstStyle/>
            <a:p>
              <a:endParaRPr lang="en-US"/>
            </a:p>
          </p:txBody>
        </p:sp>
      </p:grpSp>
      <p:sp>
        <p:nvSpPr>
          <p:cNvPr id="48" name="Oval 47">
            <a:extLst>
              <a:ext uri="{FF2B5EF4-FFF2-40B4-BE49-F238E27FC236}">
                <a16:creationId xmlns:a16="http://schemas.microsoft.com/office/drawing/2014/main" id="{38AF9B53-B35A-CE4E-AAFF-EC69480903EE}"/>
              </a:ext>
            </a:extLst>
          </p:cNvPr>
          <p:cNvSpPr/>
          <p:nvPr/>
        </p:nvSpPr>
        <p:spPr>
          <a:xfrm>
            <a:off x="3228091" y="4184978"/>
            <a:ext cx="608182" cy="608182"/>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Freeform 48">
            <a:extLst>
              <a:ext uri="{FF2B5EF4-FFF2-40B4-BE49-F238E27FC236}">
                <a16:creationId xmlns:a16="http://schemas.microsoft.com/office/drawing/2014/main" id="{0FB8E512-BB53-4441-8623-D7D5C0EE8C12}"/>
              </a:ext>
            </a:extLst>
          </p:cNvPr>
          <p:cNvSpPr/>
          <p:nvPr/>
        </p:nvSpPr>
        <p:spPr>
          <a:xfrm>
            <a:off x="7768855" y="5497355"/>
            <a:ext cx="304800" cy="304800"/>
          </a:xfrm>
          <a:custGeom>
            <a:avLst/>
            <a:gdLst>
              <a:gd name="connsiteX0" fmla="*/ 292608 w 335280"/>
              <a:gd name="connsiteY0" fmla="*/ 18288 h 335280"/>
              <a:gd name="connsiteX1" fmla="*/ 48768 w 335280"/>
              <a:gd name="connsiteY1" fmla="*/ 18288 h 335280"/>
              <a:gd name="connsiteX2" fmla="*/ 18288 w 335280"/>
              <a:gd name="connsiteY2" fmla="*/ 48768 h 335280"/>
              <a:gd name="connsiteX3" fmla="*/ 18288 w 335280"/>
              <a:gd name="connsiteY3" fmla="*/ 201168 h 335280"/>
              <a:gd name="connsiteX4" fmla="*/ 48768 w 335280"/>
              <a:gd name="connsiteY4" fmla="*/ 231648 h 335280"/>
              <a:gd name="connsiteX5" fmla="*/ 134112 w 335280"/>
              <a:gd name="connsiteY5" fmla="*/ 231648 h 335280"/>
              <a:gd name="connsiteX6" fmla="*/ 42672 w 335280"/>
              <a:gd name="connsiteY6" fmla="*/ 323088 h 335280"/>
              <a:gd name="connsiteX7" fmla="*/ 85343 w 335280"/>
              <a:gd name="connsiteY7" fmla="*/ 323088 h 335280"/>
              <a:gd name="connsiteX8" fmla="*/ 155448 w 335280"/>
              <a:gd name="connsiteY8" fmla="*/ 252984 h 335280"/>
              <a:gd name="connsiteX9" fmla="*/ 155448 w 335280"/>
              <a:gd name="connsiteY9" fmla="*/ 323088 h 335280"/>
              <a:gd name="connsiteX10" fmla="*/ 185928 w 335280"/>
              <a:gd name="connsiteY10" fmla="*/ 323088 h 335280"/>
              <a:gd name="connsiteX11" fmla="*/ 185928 w 335280"/>
              <a:gd name="connsiteY11" fmla="*/ 252984 h 335280"/>
              <a:gd name="connsiteX12" fmla="*/ 256032 w 335280"/>
              <a:gd name="connsiteY12" fmla="*/ 323088 h 335280"/>
              <a:gd name="connsiteX13" fmla="*/ 298703 w 335280"/>
              <a:gd name="connsiteY13" fmla="*/ 323088 h 335280"/>
              <a:gd name="connsiteX14" fmla="*/ 207263 w 335280"/>
              <a:gd name="connsiteY14" fmla="*/ 231648 h 335280"/>
              <a:gd name="connsiteX15" fmla="*/ 292608 w 335280"/>
              <a:gd name="connsiteY15" fmla="*/ 231648 h 335280"/>
              <a:gd name="connsiteX16" fmla="*/ 323088 w 335280"/>
              <a:gd name="connsiteY16" fmla="*/ 201168 h 335280"/>
              <a:gd name="connsiteX17" fmla="*/ 323088 w 335280"/>
              <a:gd name="connsiteY17" fmla="*/ 48768 h 335280"/>
              <a:gd name="connsiteX18" fmla="*/ 292608 w 335280"/>
              <a:gd name="connsiteY18" fmla="*/ 18288 h 335280"/>
              <a:gd name="connsiteX19" fmla="*/ 292608 w 335280"/>
              <a:gd name="connsiteY19" fmla="*/ 201168 h 335280"/>
              <a:gd name="connsiteX20" fmla="*/ 48768 w 335280"/>
              <a:gd name="connsiteY20" fmla="*/ 201168 h 335280"/>
              <a:gd name="connsiteX21" fmla="*/ 48768 w 335280"/>
              <a:gd name="connsiteY21" fmla="*/ 155448 h 335280"/>
              <a:gd name="connsiteX22" fmla="*/ 79248 w 335280"/>
              <a:gd name="connsiteY22" fmla="*/ 155448 h 335280"/>
              <a:gd name="connsiteX23" fmla="*/ 89916 w 335280"/>
              <a:gd name="connsiteY23" fmla="*/ 150876 h 335280"/>
              <a:gd name="connsiteX24" fmla="*/ 109728 w 335280"/>
              <a:gd name="connsiteY24" fmla="*/ 131064 h 335280"/>
              <a:gd name="connsiteX25" fmla="*/ 144780 w 335280"/>
              <a:gd name="connsiteY25" fmla="*/ 166116 h 335280"/>
              <a:gd name="connsiteX26" fmla="*/ 166116 w 335280"/>
              <a:gd name="connsiteY26" fmla="*/ 166116 h 335280"/>
              <a:gd name="connsiteX27" fmla="*/ 185928 w 335280"/>
              <a:gd name="connsiteY27" fmla="*/ 146304 h 335280"/>
              <a:gd name="connsiteX28" fmla="*/ 205740 w 335280"/>
              <a:gd name="connsiteY28" fmla="*/ 166116 h 335280"/>
              <a:gd name="connsiteX29" fmla="*/ 216408 w 335280"/>
              <a:gd name="connsiteY29" fmla="*/ 170688 h 335280"/>
              <a:gd name="connsiteX30" fmla="*/ 227076 w 335280"/>
              <a:gd name="connsiteY30" fmla="*/ 166116 h 335280"/>
              <a:gd name="connsiteX31" fmla="*/ 292608 w 335280"/>
              <a:gd name="connsiteY31" fmla="*/ 100584 h 335280"/>
              <a:gd name="connsiteX32" fmla="*/ 292608 w 335280"/>
              <a:gd name="connsiteY32" fmla="*/ 201168 h 335280"/>
              <a:gd name="connsiteX33" fmla="*/ 292608 w 335280"/>
              <a:gd name="connsiteY33" fmla="*/ 57912 h 335280"/>
              <a:gd name="connsiteX34" fmla="*/ 216408 w 335280"/>
              <a:gd name="connsiteY34" fmla="*/ 134112 h 335280"/>
              <a:gd name="connsiteX35" fmla="*/ 196596 w 335280"/>
              <a:gd name="connsiteY35" fmla="*/ 114300 h 335280"/>
              <a:gd name="connsiteX36" fmla="*/ 175260 w 335280"/>
              <a:gd name="connsiteY36" fmla="*/ 114300 h 335280"/>
              <a:gd name="connsiteX37" fmla="*/ 155448 w 335280"/>
              <a:gd name="connsiteY37" fmla="*/ 134112 h 335280"/>
              <a:gd name="connsiteX38" fmla="*/ 120396 w 335280"/>
              <a:gd name="connsiteY38" fmla="*/ 99060 h 335280"/>
              <a:gd name="connsiteX39" fmla="*/ 99060 w 335280"/>
              <a:gd name="connsiteY39" fmla="*/ 99060 h 335280"/>
              <a:gd name="connsiteX40" fmla="*/ 73152 w 335280"/>
              <a:gd name="connsiteY40" fmla="*/ 124968 h 335280"/>
              <a:gd name="connsiteX41" fmla="*/ 48768 w 335280"/>
              <a:gd name="connsiteY41" fmla="*/ 124968 h 335280"/>
              <a:gd name="connsiteX42" fmla="*/ 48768 w 335280"/>
              <a:gd name="connsiteY42" fmla="*/ 48768 h 335280"/>
              <a:gd name="connsiteX43" fmla="*/ 292608 w 335280"/>
              <a:gd name="connsiteY43" fmla="*/ 48768 h 335280"/>
              <a:gd name="connsiteX44" fmla="*/ 292608 w 335280"/>
              <a:gd name="connsiteY44" fmla="*/ 57912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5280" h="335280">
                <a:moveTo>
                  <a:pt x="292608" y="18288"/>
                </a:moveTo>
                <a:lnTo>
                  <a:pt x="48768" y="18288"/>
                </a:lnTo>
                <a:cubicBezTo>
                  <a:pt x="32003" y="18288"/>
                  <a:pt x="18288" y="32004"/>
                  <a:pt x="18288" y="48768"/>
                </a:cubicBezTo>
                <a:lnTo>
                  <a:pt x="18288" y="201168"/>
                </a:lnTo>
                <a:cubicBezTo>
                  <a:pt x="18288" y="217932"/>
                  <a:pt x="32003" y="231648"/>
                  <a:pt x="48768" y="231648"/>
                </a:cubicBezTo>
                <a:lnTo>
                  <a:pt x="134112" y="231648"/>
                </a:lnTo>
                <a:lnTo>
                  <a:pt x="42672" y="323088"/>
                </a:lnTo>
                <a:lnTo>
                  <a:pt x="85343" y="323088"/>
                </a:lnTo>
                <a:lnTo>
                  <a:pt x="155448" y="252984"/>
                </a:lnTo>
                <a:lnTo>
                  <a:pt x="155448" y="323088"/>
                </a:lnTo>
                <a:lnTo>
                  <a:pt x="185928" y="323088"/>
                </a:lnTo>
                <a:lnTo>
                  <a:pt x="185928" y="252984"/>
                </a:lnTo>
                <a:lnTo>
                  <a:pt x="256032" y="323088"/>
                </a:lnTo>
                <a:lnTo>
                  <a:pt x="298703" y="323088"/>
                </a:lnTo>
                <a:lnTo>
                  <a:pt x="207263" y="231648"/>
                </a:lnTo>
                <a:lnTo>
                  <a:pt x="292608" y="231648"/>
                </a:lnTo>
                <a:cubicBezTo>
                  <a:pt x="309372" y="231648"/>
                  <a:pt x="323088" y="217932"/>
                  <a:pt x="323088" y="201168"/>
                </a:cubicBezTo>
                <a:lnTo>
                  <a:pt x="323088" y="48768"/>
                </a:lnTo>
                <a:cubicBezTo>
                  <a:pt x="323088" y="32004"/>
                  <a:pt x="310896" y="18288"/>
                  <a:pt x="292608" y="18288"/>
                </a:cubicBezTo>
                <a:close/>
                <a:moveTo>
                  <a:pt x="292608" y="201168"/>
                </a:moveTo>
                <a:lnTo>
                  <a:pt x="48768" y="201168"/>
                </a:lnTo>
                <a:lnTo>
                  <a:pt x="48768" y="155448"/>
                </a:lnTo>
                <a:lnTo>
                  <a:pt x="79248" y="155448"/>
                </a:lnTo>
                <a:cubicBezTo>
                  <a:pt x="83820" y="155448"/>
                  <a:pt x="86868" y="153924"/>
                  <a:pt x="89916" y="150876"/>
                </a:cubicBezTo>
                <a:lnTo>
                  <a:pt x="109728" y="131064"/>
                </a:lnTo>
                <a:lnTo>
                  <a:pt x="144780" y="166116"/>
                </a:lnTo>
                <a:cubicBezTo>
                  <a:pt x="150876" y="172212"/>
                  <a:pt x="160020" y="172212"/>
                  <a:pt x="166116" y="166116"/>
                </a:cubicBezTo>
                <a:lnTo>
                  <a:pt x="185928" y="146304"/>
                </a:lnTo>
                <a:lnTo>
                  <a:pt x="205740" y="166116"/>
                </a:lnTo>
                <a:cubicBezTo>
                  <a:pt x="208788" y="169164"/>
                  <a:pt x="213360" y="170688"/>
                  <a:pt x="216408" y="170688"/>
                </a:cubicBezTo>
                <a:cubicBezTo>
                  <a:pt x="219456" y="170688"/>
                  <a:pt x="224028" y="169164"/>
                  <a:pt x="227076" y="166116"/>
                </a:cubicBezTo>
                <a:lnTo>
                  <a:pt x="292608" y="100584"/>
                </a:lnTo>
                <a:lnTo>
                  <a:pt x="292608" y="201168"/>
                </a:lnTo>
                <a:close/>
                <a:moveTo>
                  <a:pt x="292608" y="57912"/>
                </a:moveTo>
                <a:lnTo>
                  <a:pt x="216408" y="134112"/>
                </a:lnTo>
                <a:lnTo>
                  <a:pt x="196596" y="114300"/>
                </a:lnTo>
                <a:cubicBezTo>
                  <a:pt x="190500" y="108204"/>
                  <a:pt x="181356" y="108204"/>
                  <a:pt x="175260" y="114300"/>
                </a:cubicBezTo>
                <a:lnTo>
                  <a:pt x="155448" y="134112"/>
                </a:lnTo>
                <a:lnTo>
                  <a:pt x="120396" y="99060"/>
                </a:lnTo>
                <a:cubicBezTo>
                  <a:pt x="114300" y="92964"/>
                  <a:pt x="105156" y="92964"/>
                  <a:pt x="99060" y="99060"/>
                </a:cubicBezTo>
                <a:lnTo>
                  <a:pt x="73152" y="124968"/>
                </a:lnTo>
                <a:lnTo>
                  <a:pt x="48768" y="124968"/>
                </a:lnTo>
                <a:lnTo>
                  <a:pt x="48768" y="48768"/>
                </a:lnTo>
                <a:lnTo>
                  <a:pt x="292608" y="48768"/>
                </a:lnTo>
                <a:lnTo>
                  <a:pt x="292608" y="57912"/>
                </a:lnTo>
                <a:close/>
              </a:path>
            </a:pathLst>
          </a:custGeom>
          <a:solidFill>
            <a:schemeClr val="bg1"/>
          </a:solidFill>
          <a:ln w="15240" cap="flat">
            <a:noFill/>
            <a:prstDash val="solid"/>
            <a:miter/>
          </a:ln>
        </p:spPr>
        <p:txBody>
          <a:bodyPr rtlCol="0" anchor="ctr"/>
          <a:lstStyle/>
          <a:p>
            <a:endParaRPr lang="en-US"/>
          </a:p>
        </p:txBody>
      </p:sp>
      <p:sp>
        <p:nvSpPr>
          <p:cNvPr id="54" name="Oval 53">
            <a:extLst>
              <a:ext uri="{FF2B5EF4-FFF2-40B4-BE49-F238E27FC236}">
                <a16:creationId xmlns:a16="http://schemas.microsoft.com/office/drawing/2014/main" id="{1751ED4E-852D-D545-ADD6-B39576A60EDC}"/>
              </a:ext>
            </a:extLst>
          </p:cNvPr>
          <p:cNvSpPr/>
          <p:nvPr/>
        </p:nvSpPr>
        <p:spPr>
          <a:xfrm>
            <a:off x="5480719" y="768270"/>
            <a:ext cx="415396" cy="415396"/>
          </a:xfrm>
          <a:prstGeom prst="ellipse">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55" name="Graphic 10">
            <a:extLst>
              <a:ext uri="{FF2B5EF4-FFF2-40B4-BE49-F238E27FC236}">
                <a16:creationId xmlns:a16="http://schemas.microsoft.com/office/drawing/2014/main" id="{81F3F9F8-8340-EF49-86EE-FB1B9B502583}"/>
              </a:ext>
            </a:extLst>
          </p:cNvPr>
          <p:cNvGrpSpPr/>
          <p:nvPr/>
        </p:nvGrpSpPr>
        <p:grpSpPr>
          <a:xfrm>
            <a:off x="3372387" y="4306372"/>
            <a:ext cx="302281" cy="302281"/>
            <a:chOff x="3153037" y="2500247"/>
            <a:chExt cx="365760" cy="365760"/>
          </a:xfrm>
          <a:solidFill>
            <a:schemeClr val="bg1"/>
          </a:solidFill>
        </p:grpSpPr>
        <p:sp>
          <p:nvSpPr>
            <p:cNvPr id="56" name="Freeform 55">
              <a:extLst>
                <a:ext uri="{FF2B5EF4-FFF2-40B4-BE49-F238E27FC236}">
                  <a16:creationId xmlns:a16="http://schemas.microsoft.com/office/drawing/2014/main" id="{FB5BCD1E-47E1-F447-A514-6D087EED372F}"/>
                </a:ext>
              </a:extLst>
            </p:cNvPr>
            <p:cNvSpPr/>
            <p:nvPr/>
          </p:nvSpPr>
          <p:spPr>
            <a:xfrm>
              <a:off x="3244519" y="2652560"/>
              <a:ext cx="182791" cy="213446"/>
            </a:xfrm>
            <a:custGeom>
              <a:avLst/>
              <a:gdLst>
                <a:gd name="connsiteX0" fmla="*/ 111971 w 182791"/>
                <a:gd name="connsiteY0" fmla="*/ 52969 h 213446"/>
                <a:gd name="connsiteX1" fmla="*/ 113886 w 182791"/>
                <a:gd name="connsiteY1" fmla="*/ 9906 h 213446"/>
                <a:gd name="connsiteX2" fmla="*/ 70823 w 182791"/>
                <a:gd name="connsiteY2" fmla="*/ 7992 h 213446"/>
                <a:gd name="connsiteX3" fmla="*/ 68909 w 182791"/>
                <a:gd name="connsiteY3" fmla="*/ 51054 h 213446"/>
                <a:gd name="connsiteX4" fmla="*/ 70823 w 182791"/>
                <a:gd name="connsiteY4" fmla="*/ 52969 h 213446"/>
                <a:gd name="connsiteX5" fmla="*/ 1634 w 182791"/>
                <a:gd name="connsiteY5" fmla="*/ 191348 h 213446"/>
                <a:gd name="connsiteX6" fmla="*/ 8385 w 182791"/>
                <a:gd name="connsiteY6" fmla="*/ 211816 h 213446"/>
                <a:gd name="connsiteX7" fmla="*/ 15197 w 182791"/>
                <a:gd name="connsiteY7" fmla="*/ 213446 h 213446"/>
                <a:gd name="connsiteX8" fmla="*/ 167597 w 182791"/>
                <a:gd name="connsiteY8" fmla="*/ 213446 h 213446"/>
                <a:gd name="connsiteX9" fmla="*/ 182791 w 182791"/>
                <a:gd name="connsiteY9" fmla="*/ 198160 h 213446"/>
                <a:gd name="connsiteX10" fmla="*/ 181161 w 182791"/>
                <a:gd name="connsiteY10" fmla="*/ 191348 h 213446"/>
                <a:gd name="connsiteX11" fmla="*/ 111971 w 182791"/>
                <a:gd name="connsiteY11" fmla="*/ 122006 h 213446"/>
                <a:gd name="connsiteX12" fmla="*/ 70366 w 182791"/>
                <a:gd name="connsiteY12" fmla="*/ 122006 h 213446"/>
                <a:gd name="connsiteX13" fmla="*/ 91397 w 182791"/>
                <a:gd name="connsiteY13" fmla="*/ 79944 h 213446"/>
                <a:gd name="connsiteX14" fmla="*/ 39886 w 182791"/>
                <a:gd name="connsiteY14" fmla="*/ 182966 h 213446"/>
                <a:gd name="connsiteX15" fmla="*/ 55126 w 182791"/>
                <a:gd name="connsiteY15" fmla="*/ 152486 h 213446"/>
                <a:gd name="connsiteX16" fmla="*/ 127668 w 182791"/>
                <a:gd name="connsiteY16" fmla="*/ 152486 h 213446"/>
                <a:gd name="connsiteX17" fmla="*/ 142908 w 182791"/>
                <a:gd name="connsiteY17" fmla="*/ 182966 h 2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791" h="213446">
                  <a:moveTo>
                    <a:pt x="111971" y="52969"/>
                  </a:moveTo>
                  <a:cubicBezTo>
                    <a:pt x="124391" y="41606"/>
                    <a:pt x="125249" y="22326"/>
                    <a:pt x="113886" y="9906"/>
                  </a:cubicBezTo>
                  <a:cubicBezTo>
                    <a:pt x="102523" y="-2514"/>
                    <a:pt x="83243" y="-3371"/>
                    <a:pt x="70823" y="7992"/>
                  </a:cubicBezTo>
                  <a:cubicBezTo>
                    <a:pt x="58403" y="19354"/>
                    <a:pt x="57546" y="38634"/>
                    <a:pt x="68909" y="51054"/>
                  </a:cubicBezTo>
                  <a:cubicBezTo>
                    <a:pt x="69518" y="51720"/>
                    <a:pt x="70157" y="52359"/>
                    <a:pt x="70823" y="52969"/>
                  </a:cubicBezTo>
                  <a:lnTo>
                    <a:pt x="1634" y="191348"/>
                  </a:lnTo>
                  <a:cubicBezTo>
                    <a:pt x="-2154" y="198864"/>
                    <a:pt x="869" y="208028"/>
                    <a:pt x="8385" y="211816"/>
                  </a:cubicBezTo>
                  <a:cubicBezTo>
                    <a:pt x="10499" y="212881"/>
                    <a:pt x="12831" y="213439"/>
                    <a:pt x="15197" y="213446"/>
                  </a:cubicBezTo>
                  <a:lnTo>
                    <a:pt x="167597" y="213446"/>
                  </a:lnTo>
                  <a:cubicBezTo>
                    <a:pt x="176014" y="213421"/>
                    <a:pt x="182816" y="206577"/>
                    <a:pt x="182791" y="198160"/>
                  </a:cubicBezTo>
                  <a:cubicBezTo>
                    <a:pt x="182784" y="195794"/>
                    <a:pt x="182226" y="193461"/>
                    <a:pt x="181161" y="191348"/>
                  </a:cubicBezTo>
                  <a:close/>
                  <a:moveTo>
                    <a:pt x="111971" y="122006"/>
                  </a:moveTo>
                  <a:lnTo>
                    <a:pt x="70366" y="122006"/>
                  </a:lnTo>
                  <a:lnTo>
                    <a:pt x="91397" y="79944"/>
                  </a:lnTo>
                  <a:close/>
                  <a:moveTo>
                    <a:pt x="39886" y="182966"/>
                  </a:moveTo>
                  <a:lnTo>
                    <a:pt x="55126" y="152486"/>
                  </a:lnTo>
                  <a:lnTo>
                    <a:pt x="127668" y="152486"/>
                  </a:lnTo>
                  <a:lnTo>
                    <a:pt x="142908" y="182966"/>
                  </a:lnTo>
                  <a:close/>
                </a:path>
              </a:pathLst>
            </a:custGeom>
            <a:grpFill/>
            <a:ln w="1508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07A4CA4-84D9-3045-9F65-3817EAED1CD8}"/>
                </a:ext>
              </a:extLst>
            </p:cNvPr>
            <p:cNvSpPr/>
            <p:nvPr/>
          </p:nvSpPr>
          <p:spPr>
            <a:xfrm>
              <a:off x="3152435" y="2500102"/>
              <a:ext cx="366658" cy="312869"/>
            </a:xfrm>
            <a:custGeom>
              <a:avLst/>
              <a:gdLst>
                <a:gd name="connsiteX0" fmla="*/ 312869 w 366658"/>
                <a:gd name="connsiteY0" fmla="*/ 53789 h 312869"/>
                <a:gd name="connsiteX1" fmla="*/ 54238 w 366658"/>
                <a:gd name="connsiteY1" fmla="*/ 53340 h 312869"/>
                <a:gd name="connsiteX2" fmla="*/ 53789 w 366658"/>
                <a:gd name="connsiteY2" fmla="*/ 53789 h 312869"/>
                <a:gd name="connsiteX3" fmla="*/ 53340 w 366658"/>
                <a:gd name="connsiteY3" fmla="*/ 312420 h 312869"/>
                <a:gd name="connsiteX4" fmla="*/ 53789 w 366658"/>
                <a:gd name="connsiteY4" fmla="*/ 312869 h 312869"/>
                <a:gd name="connsiteX5" fmla="*/ 75430 w 366658"/>
                <a:gd name="connsiteY5" fmla="*/ 291228 h 312869"/>
                <a:gd name="connsiteX6" fmla="*/ 75354 w 366658"/>
                <a:gd name="connsiteY6" fmla="*/ 75354 h 312869"/>
                <a:gd name="connsiteX7" fmla="*/ 291228 w 366658"/>
                <a:gd name="connsiteY7" fmla="*/ 75277 h 312869"/>
                <a:gd name="connsiteX8" fmla="*/ 291228 w 366658"/>
                <a:gd name="connsiteY8" fmla="*/ 290771 h 312869"/>
                <a:gd name="connsiteX9" fmla="*/ 312869 w 366658"/>
                <a:gd name="connsiteY9" fmla="*/ 312412 h 312869"/>
                <a:gd name="connsiteX10" fmla="*/ 313318 w 366658"/>
                <a:gd name="connsiteY10" fmla="*/ 53781 h 312869"/>
                <a:gd name="connsiteX11" fmla="*/ 312869 w 366658"/>
                <a:gd name="connsiteY11" fmla="*/ 53332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658" h="312869">
                  <a:moveTo>
                    <a:pt x="312869" y="53789"/>
                  </a:moveTo>
                  <a:cubicBezTo>
                    <a:pt x="241574" y="-17754"/>
                    <a:pt x="125781" y="-17955"/>
                    <a:pt x="54238" y="53340"/>
                  </a:cubicBezTo>
                  <a:cubicBezTo>
                    <a:pt x="54088" y="53489"/>
                    <a:pt x="53938" y="53639"/>
                    <a:pt x="53789" y="53789"/>
                  </a:cubicBezTo>
                  <a:cubicBezTo>
                    <a:pt x="-17754" y="125084"/>
                    <a:pt x="-17955" y="240877"/>
                    <a:pt x="53340" y="312420"/>
                  </a:cubicBezTo>
                  <a:cubicBezTo>
                    <a:pt x="53489" y="312570"/>
                    <a:pt x="53639" y="312720"/>
                    <a:pt x="53789" y="312869"/>
                  </a:cubicBezTo>
                  <a:lnTo>
                    <a:pt x="75430" y="291228"/>
                  </a:lnTo>
                  <a:cubicBezTo>
                    <a:pt x="15797" y="231637"/>
                    <a:pt x="15763" y="134987"/>
                    <a:pt x="75354" y="75354"/>
                  </a:cubicBezTo>
                  <a:cubicBezTo>
                    <a:pt x="134945" y="15720"/>
                    <a:pt x="231595" y="15686"/>
                    <a:pt x="291228" y="75277"/>
                  </a:cubicBezTo>
                  <a:cubicBezTo>
                    <a:pt x="350722" y="134790"/>
                    <a:pt x="350722" y="231259"/>
                    <a:pt x="291228" y="290771"/>
                  </a:cubicBezTo>
                  <a:lnTo>
                    <a:pt x="312869" y="312412"/>
                  </a:lnTo>
                  <a:cubicBezTo>
                    <a:pt x="384412" y="241117"/>
                    <a:pt x="384613" y="125324"/>
                    <a:pt x="313318" y="53781"/>
                  </a:cubicBezTo>
                  <a:cubicBezTo>
                    <a:pt x="313169" y="53631"/>
                    <a:pt x="313019" y="53481"/>
                    <a:pt x="312869" y="53332"/>
                  </a:cubicBezTo>
                  <a:close/>
                </a:path>
              </a:pathLst>
            </a:custGeom>
            <a:grpFill/>
            <a:ln w="1508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EC69126-B744-C84D-A159-2903C20CDC81}"/>
                </a:ext>
              </a:extLst>
            </p:cNvPr>
            <p:cNvSpPr/>
            <p:nvPr/>
          </p:nvSpPr>
          <p:spPr>
            <a:xfrm>
              <a:off x="3229225" y="2576446"/>
              <a:ext cx="213411" cy="146304"/>
            </a:xfrm>
            <a:custGeom>
              <a:avLst/>
              <a:gdLst>
                <a:gd name="connsiteX0" fmla="*/ 106692 w 213411"/>
                <a:gd name="connsiteY0" fmla="*/ 0 h 146304"/>
                <a:gd name="connsiteX1" fmla="*/ 0 w 213411"/>
                <a:gd name="connsiteY1" fmla="*/ 106668 h 146304"/>
                <a:gd name="connsiteX2" fmla="*/ 7632 w 213411"/>
                <a:gd name="connsiteY2" fmla="*/ 146304 h 146304"/>
                <a:gd name="connsiteX3" fmla="*/ 35978 w 213411"/>
                <a:gd name="connsiteY3" fmla="*/ 134874 h 146304"/>
                <a:gd name="connsiteX4" fmla="*/ 30492 w 213411"/>
                <a:gd name="connsiteY4" fmla="*/ 106680 h 146304"/>
                <a:gd name="connsiteX5" fmla="*/ 106692 w 213411"/>
                <a:gd name="connsiteY5" fmla="*/ 30480 h 146304"/>
                <a:gd name="connsiteX6" fmla="*/ 182892 w 213411"/>
                <a:gd name="connsiteY6" fmla="*/ 106680 h 146304"/>
                <a:gd name="connsiteX7" fmla="*/ 177405 w 213411"/>
                <a:gd name="connsiteY7" fmla="*/ 134874 h 146304"/>
                <a:gd name="connsiteX8" fmla="*/ 205752 w 213411"/>
                <a:gd name="connsiteY8" fmla="*/ 146304 h 146304"/>
                <a:gd name="connsiteX9" fmla="*/ 146327 w 213411"/>
                <a:gd name="connsiteY9" fmla="*/ 7632 h 146304"/>
                <a:gd name="connsiteX10" fmla="*/ 106692 w 213411"/>
                <a:gd name="connsiteY10" fmla="*/ 0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411" h="146304">
                  <a:moveTo>
                    <a:pt x="106692" y="0"/>
                  </a:moveTo>
                  <a:cubicBezTo>
                    <a:pt x="47774" y="-6"/>
                    <a:pt x="6" y="47751"/>
                    <a:pt x="0" y="106668"/>
                  </a:cubicBezTo>
                  <a:cubicBezTo>
                    <a:pt x="-1" y="120245"/>
                    <a:pt x="2589" y="133698"/>
                    <a:pt x="7632" y="146304"/>
                  </a:cubicBezTo>
                  <a:lnTo>
                    <a:pt x="35978" y="134874"/>
                  </a:lnTo>
                  <a:cubicBezTo>
                    <a:pt x="32346" y="125918"/>
                    <a:pt x="30483" y="116344"/>
                    <a:pt x="30492" y="106680"/>
                  </a:cubicBezTo>
                  <a:cubicBezTo>
                    <a:pt x="30492" y="64596"/>
                    <a:pt x="64608" y="30480"/>
                    <a:pt x="106692" y="30480"/>
                  </a:cubicBezTo>
                  <a:cubicBezTo>
                    <a:pt x="148776" y="30480"/>
                    <a:pt x="182892" y="64596"/>
                    <a:pt x="182892" y="106680"/>
                  </a:cubicBezTo>
                  <a:cubicBezTo>
                    <a:pt x="182912" y="116345"/>
                    <a:pt x="181049" y="125922"/>
                    <a:pt x="177405" y="134874"/>
                  </a:cubicBezTo>
                  <a:lnTo>
                    <a:pt x="205752" y="146304"/>
                  </a:lnTo>
                  <a:cubicBezTo>
                    <a:pt x="227635" y="91601"/>
                    <a:pt x="201030" y="29515"/>
                    <a:pt x="146327" y="7632"/>
                  </a:cubicBezTo>
                  <a:cubicBezTo>
                    <a:pt x="133722" y="2589"/>
                    <a:pt x="120269" y="-1"/>
                    <a:pt x="106692" y="0"/>
                  </a:cubicBezTo>
                  <a:close/>
                </a:path>
              </a:pathLst>
            </a:custGeom>
            <a:grpFill/>
            <a:ln w="15081" cap="flat">
              <a:noFill/>
              <a:prstDash val="solid"/>
              <a:miter/>
            </a:ln>
          </p:spPr>
          <p:txBody>
            <a:bodyPr rtlCol="0" anchor="ctr"/>
            <a:lstStyle/>
            <a:p>
              <a:endParaRPr lang="en-US"/>
            </a:p>
          </p:txBody>
        </p:sp>
      </p:grpSp>
      <p:grpSp>
        <p:nvGrpSpPr>
          <p:cNvPr id="59" name="Graphic 24">
            <a:extLst>
              <a:ext uri="{FF2B5EF4-FFF2-40B4-BE49-F238E27FC236}">
                <a16:creationId xmlns:a16="http://schemas.microsoft.com/office/drawing/2014/main" id="{60FF3F11-2620-EB4E-B940-D54F6BEC6E7D}"/>
              </a:ext>
            </a:extLst>
          </p:cNvPr>
          <p:cNvGrpSpPr/>
          <p:nvPr/>
        </p:nvGrpSpPr>
        <p:grpSpPr>
          <a:xfrm>
            <a:off x="5563507" y="840425"/>
            <a:ext cx="249819" cy="249819"/>
            <a:chOff x="10844449" y="2518521"/>
            <a:chExt cx="365760" cy="365760"/>
          </a:xfrm>
          <a:solidFill>
            <a:schemeClr val="bg1"/>
          </a:solidFill>
        </p:grpSpPr>
        <p:sp>
          <p:nvSpPr>
            <p:cNvPr id="60" name="Freeform 59">
              <a:extLst>
                <a:ext uri="{FF2B5EF4-FFF2-40B4-BE49-F238E27FC236}">
                  <a16:creationId xmlns:a16="http://schemas.microsoft.com/office/drawing/2014/main" id="{0EA73033-FD48-A142-98EF-C5F42336E3E7}"/>
                </a:ext>
              </a:extLst>
            </p:cNvPr>
            <p:cNvSpPr/>
            <p:nvPr/>
          </p:nvSpPr>
          <p:spPr>
            <a:xfrm>
              <a:off x="10951129" y="254900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23410E0-7715-4341-9874-AD24C83CE668}"/>
                </a:ext>
              </a:extLst>
            </p:cNvPr>
            <p:cNvSpPr/>
            <p:nvPr/>
          </p:nvSpPr>
          <p:spPr>
            <a:xfrm>
              <a:off x="11012089" y="254900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03DFC4-C965-0742-B244-5D24DFC70BE2}"/>
                </a:ext>
              </a:extLst>
            </p:cNvPr>
            <p:cNvSpPr/>
            <p:nvPr/>
          </p:nvSpPr>
          <p:spPr>
            <a:xfrm>
              <a:off x="11073049" y="254900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6E8D2C8-F1C2-5B44-B7D9-AA549BDE9C99}"/>
                </a:ext>
              </a:extLst>
            </p:cNvPr>
            <p:cNvSpPr/>
            <p:nvPr/>
          </p:nvSpPr>
          <p:spPr>
            <a:xfrm>
              <a:off x="10951129" y="279284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05EA8A8-F37A-B242-ADE9-9E3E7A9A2FDA}"/>
                </a:ext>
              </a:extLst>
            </p:cNvPr>
            <p:cNvSpPr/>
            <p:nvPr/>
          </p:nvSpPr>
          <p:spPr>
            <a:xfrm>
              <a:off x="11012089" y="279284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2968405-AECB-EC4E-B1C1-1BADD833F84A}"/>
                </a:ext>
              </a:extLst>
            </p:cNvPr>
            <p:cNvSpPr/>
            <p:nvPr/>
          </p:nvSpPr>
          <p:spPr>
            <a:xfrm>
              <a:off x="11073049" y="2792841"/>
              <a:ext cx="30480" cy="60960"/>
            </a:xfrm>
            <a:custGeom>
              <a:avLst/>
              <a:gdLst>
                <a:gd name="connsiteX0" fmla="*/ 0 w 30480"/>
                <a:gd name="connsiteY0" fmla="*/ 0 h 60960"/>
                <a:gd name="connsiteX1" fmla="*/ 30480 w 30480"/>
                <a:gd name="connsiteY1" fmla="*/ 0 h 60960"/>
                <a:gd name="connsiteX2" fmla="*/ 30480 w 30480"/>
                <a:gd name="connsiteY2" fmla="*/ 60960 h 60960"/>
                <a:gd name="connsiteX3" fmla="*/ 0 w 30480"/>
                <a:gd name="connsiteY3" fmla="*/ 60960 h 60960"/>
              </a:gdLst>
              <a:ahLst/>
              <a:cxnLst>
                <a:cxn ang="0">
                  <a:pos x="connsiteX0" y="connsiteY0"/>
                </a:cxn>
                <a:cxn ang="0">
                  <a:pos x="connsiteX1" y="connsiteY1"/>
                </a:cxn>
                <a:cxn ang="0">
                  <a:pos x="connsiteX2" y="connsiteY2"/>
                </a:cxn>
                <a:cxn ang="0">
                  <a:pos x="connsiteX3" y="connsiteY3"/>
                </a:cxn>
              </a:cxnLst>
              <a:rect l="l" t="t" r="r" b="b"/>
              <a:pathLst>
                <a:path w="30480" h="60960">
                  <a:moveTo>
                    <a:pt x="0" y="0"/>
                  </a:moveTo>
                  <a:lnTo>
                    <a:pt x="30480" y="0"/>
                  </a:lnTo>
                  <a:lnTo>
                    <a:pt x="30480" y="60960"/>
                  </a:lnTo>
                  <a:lnTo>
                    <a:pt x="0" y="60960"/>
                  </a:lnTo>
                  <a:close/>
                </a:path>
              </a:pathLst>
            </a:custGeom>
            <a:grpFill/>
            <a:ln w="1508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8FD6405-A871-5440-B334-85C4CC661178}"/>
                </a:ext>
              </a:extLst>
            </p:cNvPr>
            <p:cNvSpPr/>
            <p:nvPr/>
          </p:nvSpPr>
          <p:spPr>
            <a:xfrm>
              <a:off x="11118769" y="262520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71D99F5-6591-674B-94AC-896D1374EDEF}"/>
                </a:ext>
              </a:extLst>
            </p:cNvPr>
            <p:cNvSpPr/>
            <p:nvPr/>
          </p:nvSpPr>
          <p:spPr>
            <a:xfrm>
              <a:off x="11118769" y="268616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D69BA5C-785D-7242-8F0C-8813624DF0E2}"/>
                </a:ext>
              </a:extLst>
            </p:cNvPr>
            <p:cNvSpPr/>
            <p:nvPr/>
          </p:nvSpPr>
          <p:spPr>
            <a:xfrm>
              <a:off x="11118769" y="274712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E3DBD2-DBD5-0C4A-975F-6C4B131D87AB}"/>
                </a:ext>
              </a:extLst>
            </p:cNvPr>
            <p:cNvSpPr/>
            <p:nvPr/>
          </p:nvSpPr>
          <p:spPr>
            <a:xfrm>
              <a:off x="10874929" y="262520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5A6448DE-ACB8-2341-8BDC-B33B28226B89}"/>
                </a:ext>
              </a:extLst>
            </p:cNvPr>
            <p:cNvSpPr/>
            <p:nvPr/>
          </p:nvSpPr>
          <p:spPr>
            <a:xfrm>
              <a:off x="10874929" y="268616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D990D44-5DAF-E64B-9144-A010BBF8D6D8}"/>
                </a:ext>
              </a:extLst>
            </p:cNvPr>
            <p:cNvSpPr/>
            <p:nvPr/>
          </p:nvSpPr>
          <p:spPr>
            <a:xfrm>
              <a:off x="10874929" y="2747121"/>
              <a:ext cx="60960" cy="30480"/>
            </a:xfrm>
            <a:custGeom>
              <a:avLst/>
              <a:gdLst>
                <a:gd name="connsiteX0" fmla="*/ 0 w 60960"/>
                <a:gd name="connsiteY0" fmla="*/ 0 h 30480"/>
                <a:gd name="connsiteX1" fmla="*/ 60960 w 60960"/>
                <a:gd name="connsiteY1" fmla="*/ 0 h 30480"/>
                <a:gd name="connsiteX2" fmla="*/ 60960 w 60960"/>
                <a:gd name="connsiteY2" fmla="*/ 30480 h 30480"/>
                <a:gd name="connsiteX3" fmla="*/ 0 w 60960"/>
                <a:gd name="connsiteY3" fmla="*/ 30480 h 30480"/>
              </a:gdLst>
              <a:ahLst/>
              <a:cxnLst>
                <a:cxn ang="0">
                  <a:pos x="connsiteX0" y="connsiteY0"/>
                </a:cxn>
                <a:cxn ang="0">
                  <a:pos x="connsiteX1" y="connsiteY1"/>
                </a:cxn>
                <a:cxn ang="0">
                  <a:pos x="connsiteX2" y="connsiteY2"/>
                </a:cxn>
                <a:cxn ang="0">
                  <a:pos x="connsiteX3" y="connsiteY3"/>
                </a:cxn>
              </a:cxnLst>
              <a:rect l="l" t="t" r="r" b="b"/>
              <a:pathLst>
                <a:path w="60960" h="30480">
                  <a:moveTo>
                    <a:pt x="0" y="0"/>
                  </a:moveTo>
                  <a:lnTo>
                    <a:pt x="60960" y="0"/>
                  </a:lnTo>
                  <a:lnTo>
                    <a:pt x="60960" y="30480"/>
                  </a:lnTo>
                  <a:lnTo>
                    <a:pt x="0" y="30480"/>
                  </a:lnTo>
                  <a:close/>
                </a:path>
              </a:pathLst>
            </a:custGeom>
            <a:grpFill/>
            <a:ln w="1508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2FA7491-19D4-4549-9C90-8049FA133CE0}"/>
                </a:ext>
              </a:extLst>
            </p:cNvPr>
            <p:cNvSpPr/>
            <p:nvPr/>
          </p:nvSpPr>
          <p:spPr>
            <a:xfrm>
              <a:off x="10951129" y="2625201"/>
              <a:ext cx="152400" cy="152400"/>
            </a:xfrm>
            <a:custGeom>
              <a:avLst/>
              <a:gdLst>
                <a:gd name="connsiteX0" fmla="*/ 121920 w 152400"/>
                <a:gd name="connsiteY0" fmla="*/ 152400 h 152400"/>
                <a:gd name="connsiteX1" fmla="*/ 30480 w 152400"/>
                <a:gd name="connsiteY1" fmla="*/ 152400 h 152400"/>
                <a:gd name="connsiteX2" fmla="*/ 0 w 152400"/>
                <a:gd name="connsiteY2" fmla="*/ 121920 h 152400"/>
                <a:gd name="connsiteX3" fmla="*/ 0 w 152400"/>
                <a:gd name="connsiteY3" fmla="*/ 30480 h 152400"/>
                <a:gd name="connsiteX4" fmla="*/ 30480 w 152400"/>
                <a:gd name="connsiteY4" fmla="*/ 0 h 152400"/>
                <a:gd name="connsiteX5" fmla="*/ 121920 w 152400"/>
                <a:gd name="connsiteY5" fmla="*/ 0 h 152400"/>
                <a:gd name="connsiteX6" fmla="*/ 152400 w 152400"/>
                <a:gd name="connsiteY6" fmla="*/ 30480 h 152400"/>
                <a:gd name="connsiteX7" fmla="*/ 152400 w 152400"/>
                <a:gd name="connsiteY7" fmla="*/ 121920 h 152400"/>
                <a:gd name="connsiteX8" fmla="*/ 121920 w 152400"/>
                <a:gd name="connsiteY8" fmla="*/ 152400 h 152400"/>
                <a:gd name="connsiteX9" fmla="*/ 30480 w 152400"/>
                <a:gd name="connsiteY9" fmla="*/ 30480 h 152400"/>
                <a:gd name="connsiteX10" fmla="*/ 30480 w 152400"/>
                <a:gd name="connsiteY10" fmla="*/ 121920 h 152400"/>
                <a:gd name="connsiteX11" fmla="*/ 121920 w 152400"/>
                <a:gd name="connsiteY11" fmla="*/ 121920 h 152400"/>
                <a:gd name="connsiteX12" fmla="*/ 121920 w 152400"/>
                <a:gd name="connsiteY12" fmla="*/ 3048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152400">
                  <a:moveTo>
                    <a:pt x="121920" y="152400"/>
                  </a:moveTo>
                  <a:lnTo>
                    <a:pt x="30480" y="152400"/>
                  </a:lnTo>
                  <a:cubicBezTo>
                    <a:pt x="13646" y="152400"/>
                    <a:pt x="0" y="138754"/>
                    <a:pt x="0" y="121920"/>
                  </a:cubicBezTo>
                  <a:lnTo>
                    <a:pt x="0" y="30480"/>
                  </a:lnTo>
                  <a:cubicBezTo>
                    <a:pt x="0" y="13646"/>
                    <a:pt x="13646" y="0"/>
                    <a:pt x="30480" y="0"/>
                  </a:cubicBezTo>
                  <a:lnTo>
                    <a:pt x="121920" y="0"/>
                  </a:lnTo>
                  <a:cubicBezTo>
                    <a:pt x="138754" y="0"/>
                    <a:pt x="152400" y="13646"/>
                    <a:pt x="152400" y="30480"/>
                  </a:cubicBezTo>
                  <a:lnTo>
                    <a:pt x="152400" y="121920"/>
                  </a:lnTo>
                  <a:cubicBezTo>
                    <a:pt x="152400" y="138754"/>
                    <a:pt x="138754" y="152400"/>
                    <a:pt x="121920" y="152400"/>
                  </a:cubicBezTo>
                  <a:close/>
                  <a:moveTo>
                    <a:pt x="30480" y="30480"/>
                  </a:moveTo>
                  <a:lnTo>
                    <a:pt x="30480" y="121920"/>
                  </a:lnTo>
                  <a:lnTo>
                    <a:pt x="121920" y="121920"/>
                  </a:lnTo>
                  <a:lnTo>
                    <a:pt x="121920" y="30480"/>
                  </a:lnTo>
                  <a:close/>
                </a:path>
              </a:pathLst>
            </a:custGeom>
            <a:grpFill/>
            <a:ln w="15081" cap="flat">
              <a:noFill/>
              <a:prstDash val="solid"/>
              <a:miter/>
            </a:ln>
          </p:spPr>
          <p:txBody>
            <a:bodyPr rtlCol="0" anchor="ctr"/>
            <a:lstStyle/>
            <a:p>
              <a:endParaRPr lang="en-US"/>
            </a:p>
          </p:txBody>
        </p:sp>
      </p:grpSp>
    </p:spTree>
    <p:extLst>
      <p:ext uri="{BB962C8B-B14F-4D97-AF65-F5344CB8AC3E}">
        <p14:creationId xmlns:p14="http://schemas.microsoft.com/office/powerpoint/2010/main" val="11638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AE410778-238C-A640-A920-726A18E883F3}"/>
              </a:ext>
            </a:extLst>
          </p:cNvPr>
          <p:cNvPicPr>
            <a:picLocks noChangeAspect="1" noChangeArrowheads="1"/>
          </p:cNvPicPr>
          <p:nvPr/>
        </p:nvPicPr>
        <p:blipFill rotWithShape="1">
          <a:blip r:embed="rId3"/>
          <a:srcRect t="11664" b="11664"/>
          <a:stretch/>
        </p:blipFill>
        <p:spPr bwMode="auto">
          <a:xfrm flipH="1">
            <a:off x="329610" y="302725"/>
            <a:ext cx="11553622" cy="59075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C5963F6-0CE5-F143-9BC4-8EE7197ADD6C}"/>
              </a:ext>
            </a:extLst>
          </p:cNvPr>
          <p:cNvSpPr/>
          <p:nvPr/>
        </p:nvSpPr>
        <p:spPr>
          <a:xfrm>
            <a:off x="329610" y="302725"/>
            <a:ext cx="7844572" cy="5907575"/>
          </a:xfrm>
          <a:prstGeom prst="rect">
            <a:avLst/>
          </a:prstGeom>
          <a:gradFill flip="none" rotWithShape="1">
            <a:gsLst>
              <a:gs pos="19000">
                <a:schemeClr val="accent4">
                  <a:lumMod val="5000"/>
                  <a:lumOff val="95000"/>
                </a:schemeClr>
              </a:gs>
              <a:gs pos="67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3AECF18-B821-BD44-88EA-7514293D3B51}"/>
              </a:ext>
            </a:extLst>
          </p:cNvPr>
          <p:cNvSpPr>
            <a:spLocks noGrp="1"/>
          </p:cNvSpPr>
          <p:nvPr>
            <p:ph sz="quarter" idx="15"/>
          </p:nvPr>
        </p:nvSpPr>
        <p:spPr>
          <a:xfrm>
            <a:off x="587376" y="1854631"/>
            <a:ext cx="5144122" cy="4355669"/>
          </a:xfrm>
        </p:spPr>
        <p:txBody>
          <a:bodyPr/>
          <a:lstStyle/>
          <a:p>
            <a:pPr marL="0" indent="0">
              <a:buNone/>
            </a:pPr>
            <a:r>
              <a:rPr lang="en-US"/>
              <a:t>How do you democratize data while protecting privacy, complying with regulations, and ensuring ethical use?</a:t>
            </a:r>
          </a:p>
          <a:p>
            <a:endParaRPr lang="en-US"/>
          </a:p>
        </p:txBody>
      </p:sp>
      <p:sp>
        <p:nvSpPr>
          <p:cNvPr id="3" name="Title 2">
            <a:extLst>
              <a:ext uri="{FF2B5EF4-FFF2-40B4-BE49-F238E27FC236}">
                <a16:creationId xmlns:a16="http://schemas.microsoft.com/office/drawing/2014/main" id="{9B41A8C1-26B6-214D-9C07-9A110BCB7752}"/>
              </a:ext>
            </a:extLst>
          </p:cNvPr>
          <p:cNvSpPr>
            <a:spLocks noGrp="1"/>
          </p:cNvSpPr>
          <p:nvPr>
            <p:ph type="title"/>
          </p:nvPr>
        </p:nvSpPr>
        <p:spPr>
          <a:xfrm>
            <a:off x="587482" y="884906"/>
            <a:ext cx="10515600" cy="715294"/>
          </a:xfrm>
        </p:spPr>
        <p:txBody>
          <a:bodyPr/>
          <a:lstStyle/>
          <a:p>
            <a:r>
              <a:rPr lang="en-US"/>
              <a:t>Democratize Data</a:t>
            </a:r>
            <a:br>
              <a:rPr lang="en-US"/>
            </a:br>
            <a:r>
              <a:rPr lang="en-US"/>
              <a:t>While Protecting Privacy </a:t>
            </a:r>
          </a:p>
        </p:txBody>
      </p:sp>
      <p:sp>
        <p:nvSpPr>
          <p:cNvPr id="4" name="Date Placeholder 3">
            <a:extLst>
              <a:ext uri="{FF2B5EF4-FFF2-40B4-BE49-F238E27FC236}">
                <a16:creationId xmlns:a16="http://schemas.microsoft.com/office/drawing/2014/main" id="{F392BD87-1DFD-D249-8494-2EBB03368978}"/>
              </a:ext>
            </a:extLst>
          </p:cNvPr>
          <p:cNvSpPr>
            <a:spLocks noGrp="1"/>
          </p:cNvSpPr>
          <p:nvPr>
            <p:ph type="dt" sz="half" idx="13"/>
          </p:nvPr>
        </p:nvSpPr>
        <p:spPr/>
        <p:txBody>
          <a:bodyPr/>
          <a:lstStyle/>
          <a:p>
            <a:r>
              <a:rPr lang="en-US"/>
              <a:t>Copyright © 2023 Actian Corporation</a:t>
            </a:r>
          </a:p>
        </p:txBody>
      </p:sp>
    </p:spTree>
    <p:extLst>
      <p:ext uri="{BB962C8B-B14F-4D97-AF65-F5344CB8AC3E}">
        <p14:creationId xmlns:p14="http://schemas.microsoft.com/office/powerpoint/2010/main" val="267396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E29E1-D59B-9B42-A9A4-BC75988A6EB9}"/>
              </a:ext>
            </a:extLst>
          </p:cNvPr>
          <p:cNvSpPr>
            <a:spLocks noGrp="1"/>
          </p:cNvSpPr>
          <p:nvPr>
            <p:ph type="dt" sz="half" idx="10"/>
          </p:nvPr>
        </p:nvSpPr>
        <p:spPr/>
        <p:txBody>
          <a:bodyPr/>
          <a:lstStyle/>
          <a:p>
            <a:r>
              <a:rPr lang="en-US"/>
              <a:t>Copyright © 2023 Actian Corporation</a:t>
            </a:r>
          </a:p>
        </p:txBody>
      </p:sp>
      <p:pic>
        <p:nvPicPr>
          <p:cNvPr id="3" name="Picture Placeholder 7">
            <a:extLst>
              <a:ext uri="{FF2B5EF4-FFF2-40B4-BE49-F238E27FC236}">
                <a16:creationId xmlns:a16="http://schemas.microsoft.com/office/drawing/2014/main" id="{AA4539CD-81E8-1D4C-8DCB-BA4C8C7700E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5000"/>
                    </a14:imgEffect>
                  </a14:imgLayer>
                </a14:imgProps>
              </a:ext>
              <a:ext uri="{28A0092B-C50C-407E-A947-70E740481C1C}">
                <a14:useLocalDpi xmlns:a14="http://schemas.microsoft.com/office/drawing/2010/main"/>
              </a:ext>
            </a:extLst>
          </a:blip>
          <a:srcRect/>
          <a:stretch/>
        </p:blipFill>
        <p:spPr>
          <a:xfrm>
            <a:off x="0" y="0"/>
            <a:ext cx="5121275" cy="6858000"/>
          </a:xfrm>
          <a:prstGeom prst="rect">
            <a:avLst/>
          </a:prstGeom>
        </p:spPr>
      </p:pic>
      <p:sp>
        <p:nvSpPr>
          <p:cNvPr id="4" name="Rectangle 3">
            <a:extLst>
              <a:ext uri="{FF2B5EF4-FFF2-40B4-BE49-F238E27FC236}">
                <a16:creationId xmlns:a16="http://schemas.microsoft.com/office/drawing/2014/main" id="{BC6A1503-99B3-D448-862B-57953723BEDE}"/>
              </a:ext>
            </a:extLst>
          </p:cNvPr>
          <p:cNvSpPr/>
          <p:nvPr/>
        </p:nvSpPr>
        <p:spPr>
          <a:xfrm>
            <a:off x="0" y="1"/>
            <a:ext cx="5121275" cy="6858000"/>
          </a:xfrm>
          <a:prstGeom prst="rect">
            <a:avLst/>
          </a:prstGeom>
          <a:gradFill flip="none" rotWithShape="1">
            <a:gsLst>
              <a:gs pos="0">
                <a:schemeClr val="accent1">
                  <a:lumMod val="0"/>
                  <a:lumOff val="100000"/>
                  <a:alpha val="0"/>
                </a:schemeClr>
              </a:gs>
              <a:gs pos="60000">
                <a:schemeClr val="accent1">
                  <a:lumMod val="0"/>
                  <a:lumOff val="100000"/>
                  <a:alpha val="0"/>
                </a:schemeClr>
              </a:gs>
              <a:gs pos="83000">
                <a:schemeClr val="accent1">
                  <a:alpha val="94002"/>
                </a:schemeClr>
              </a:gs>
              <a:gs pos="99000">
                <a:schemeClr val="accent1">
                  <a:lumMod val="5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40874070-5A30-5A4A-8AF3-E5BD35CE59B8}"/>
              </a:ext>
            </a:extLst>
          </p:cNvPr>
          <p:cNvSpPr txBox="1">
            <a:spLocks/>
          </p:cNvSpPr>
          <p:nvPr/>
        </p:nvSpPr>
        <p:spPr>
          <a:xfrm>
            <a:off x="445764" y="4210918"/>
            <a:ext cx="4341389" cy="738352"/>
          </a:xfrm>
          <a:prstGeom prst="rect">
            <a:avLst/>
          </a:prstGeom>
        </p:spPr>
        <p:txBody>
          <a:bodyPr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300"/>
              </a:spcAft>
              <a:buFont typeface="Arial" panose="020B0604020202020204" pitchFamily="34" charset="0"/>
              <a:buNone/>
              <a:defRPr sz="1800" b="1" kern="1200">
                <a:solidFill>
                  <a:schemeClr val="tx1"/>
                </a:solidFill>
                <a:latin typeface="+mn-lt"/>
                <a:ea typeface="+mn-ea"/>
                <a:cs typeface="+mn-cs"/>
              </a:defRPr>
            </a:lvl2pPr>
            <a:lvl3pPr marL="180000" indent="-180000" algn="l" defTabSz="914400" rtl="0" eaLnBrk="1" latinLnBrk="0" hangingPunct="1">
              <a:lnSpc>
                <a:spcPct val="100000"/>
              </a:lnSpc>
              <a:spcBef>
                <a:spcPts val="0"/>
              </a:spcBef>
              <a:spcAft>
                <a:spcPts val="1200"/>
              </a:spcAft>
              <a:buFont typeface="Wingdings" pitchFamily="2" charset="2"/>
              <a:buChar char="§"/>
              <a:defRPr sz="1800" kern="1200">
                <a:solidFill>
                  <a:schemeClr val="tx1"/>
                </a:solidFill>
                <a:latin typeface="+mn-lt"/>
                <a:ea typeface="+mn-ea"/>
                <a:cs typeface="+mn-cs"/>
              </a:defRPr>
            </a:lvl3pPr>
            <a:lvl4pPr marL="324000" indent="-144000" algn="l" defTabSz="914400" rtl="0" eaLnBrk="1" latinLnBrk="0" hangingPunct="1">
              <a:lnSpc>
                <a:spcPct val="100000"/>
              </a:lnSpc>
              <a:spcBef>
                <a:spcPts val="0"/>
              </a:spcBef>
              <a:spcAft>
                <a:spcPts val="1200"/>
              </a:spcAft>
              <a:buFont typeface=".Hiragino Kaku Gothic Interface W3"/>
              <a:buChar char="▫"/>
              <a:defRPr sz="1800" kern="1200">
                <a:solidFill>
                  <a:schemeClr val="tx1"/>
                </a:solidFill>
                <a:latin typeface="+mn-lt"/>
                <a:ea typeface="+mn-ea"/>
                <a:cs typeface="+mn-cs"/>
              </a:defRPr>
            </a:lvl4pPr>
            <a:lvl5pPr marL="504000" indent="-180000" algn="l" defTabSz="914400" rtl="0" eaLnBrk="1" latinLnBrk="0" hangingPunct="1">
              <a:lnSpc>
                <a:spcPct val="100000"/>
              </a:lnSpc>
              <a:spcBef>
                <a:spcPts val="0"/>
              </a:spcBef>
              <a:spcAft>
                <a:spcPts val="1200"/>
              </a:spcAft>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880"/>
              </a:lnSpc>
            </a:pPr>
            <a:r>
              <a:rPr lang="en-US" sz="4400" b="1">
                <a:solidFill>
                  <a:schemeClr val="bg1"/>
                </a:solidFill>
              </a:rPr>
              <a:t>How do you get started?</a:t>
            </a:r>
          </a:p>
        </p:txBody>
      </p:sp>
      <p:sp>
        <p:nvSpPr>
          <p:cNvPr id="6" name="Content Placeholder 3">
            <a:extLst>
              <a:ext uri="{FF2B5EF4-FFF2-40B4-BE49-F238E27FC236}">
                <a16:creationId xmlns:a16="http://schemas.microsoft.com/office/drawing/2014/main" id="{84B70869-8AEB-F546-95FE-D929108A46F1}"/>
              </a:ext>
            </a:extLst>
          </p:cNvPr>
          <p:cNvSpPr txBox="1">
            <a:spLocks/>
          </p:cNvSpPr>
          <p:nvPr/>
        </p:nvSpPr>
        <p:spPr>
          <a:xfrm>
            <a:off x="5911416" y="788264"/>
            <a:ext cx="5650236" cy="4708818"/>
          </a:xfrm>
          <a:prstGeom prst="rect">
            <a:avLst/>
          </a:prstGeom>
        </p:spPr>
        <p:txBody>
          <a:bodyPr vert="horz" lIns="0" tIns="0" rIns="0" bIns="0" rtlCol="0" anchor="t">
            <a:noAutofit/>
          </a:bodyPr>
          <a:lstStyle>
            <a:lvl1pPr marL="234950" indent="-234950" algn="l" defTabSz="914400" rtl="0" eaLnBrk="1" latinLnBrk="0" hangingPunct="1">
              <a:lnSpc>
                <a:spcPct val="120000"/>
              </a:lnSpc>
              <a:spcBef>
                <a:spcPts val="1000"/>
              </a:spcBef>
              <a:buFont typeface="Arial" panose="020B0604020202020204" pitchFamily="34" charset="0"/>
              <a:buChar char="•"/>
              <a:tabLst/>
              <a:defRPr sz="2100" kern="1200">
                <a:solidFill>
                  <a:schemeClr val="tx1"/>
                </a:solidFill>
                <a:latin typeface="+mn-lt"/>
                <a:ea typeface="+mn-ea"/>
                <a:cs typeface="+mn-cs"/>
              </a:defRPr>
            </a:lvl1pPr>
            <a:lvl2pPr marL="577850" indent="-223838" algn="l" defTabSz="914400" rtl="0" eaLnBrk="1" latinLnBrk="0" hangingPunct="1">
              <a:lnSpc>
                <a:spcPct val="100000"/>
              </a:lnSpc>
              <a:spcBef>
                <a:spcPts val="500"/>
              </a:spcBef>
              <a:buFont typeface="Arial" panose="020B0604020202020204" pitchFamily="34" charset="0"/>
              <a:buChar char="•"/>
              <a:tabLst/>
              <a:defRPr sz="1900" kern="1200">
                <a:solidFill>
                  <a:schemeClr val="tx1"/>
                </a:solidFill>
                <a:latin typeface="+mn-lt"/>
                <a:ea typeface="+mn-ea"/>
                <a:cs typeface="+mn-cs"/>
              </a:defRPr>
            </a:lvl2pPr>
            <a:lvl3pPr marL="914400" indent="-233363"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260475" indent="-233363"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4pPr>
            <a:lvl5pPr marL="1603375" indent="-222250" algn="l" defTabSz="914400" rtl="0" eaLnBrk="1" latinLnBrk="0" hangingPunct="1">
              <a:lnSpc>
                <a:spcPct val="90000"/>
              </a:lnSpc>
              <a:spcBef>
                <a:spcPts val="500"/>
              </a:spcBef>
              <a:buFont typeface="Arial" panose="020B0604020202020204" pitchFamily="34" charset="0"/>
              <a:buChar char="•"/>
              <a:tabLst/>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mj-lt"/>
              <a:buAutoNum type="arabicPeriod"/>
            </a:pPr>
            <a:r>
              <a:rPr lang="en-US" sz="2400" kern="100">
                <a:solidFill>
                  <a:srgbClr val="333333"/>
                </a:solidFill>
                <a:latin typeface="+mj-lt"/>
                <a:ea typeface="Calibri"/>
                <a:cs typeface="Calibri"/>
              </a:rPr>
              <a:t>Assess the data you have </a:t>
            </a:r>
            <a:endParaRPr lang="en-US" sz="2400" kern="100">
              <a:solidFill>
                <a:srgbClr val="333333"/>
              </a:solidFill>
              <a:latin typeface="+mj-lt"/>
              <a:ea typeface="Calibri" panose="020F0502020204030204" pitchFamily="34" charset="0"/>
              <a:cs typeface="Calibri"/>
            </a:endParaRPr>
          </a:p>
          <a:p>
            <a:pPr marL="342900" indent="-342900">
              <a:spcBef>
                <a:spcPts val="1200"/>
              </a:spcBef>
              <a:buFont typeface="+mj-lt"/>
              <a:buAutoNum type="arabicPeriod"/>
            </a:pPr>
            <a:r>
              <a:rPr lang="en-US" sz="2400" kern="100">
                <a:solidFill>
                  <a:srgbClr val="333333"/>
                </a:solidFill>
                <a:latin typeface="+mj-lt"/>
                <a:ea typeface="Calibri"/>
                <a:cs typeface="Calibri"/>
              </a:rPr>
              <a:t>Define your goals</a:t>
            </a:r>
            <a:endParaRPr lang="en-US" sz="2400" kern="100">
              <a:solidFill>
                <a:srgbClr val="000000"/>
              </a:solidFill>
              <a:latin typeface="+mj-lt"/>
              <a:ea typeface="Calibri"/>
              <a:cs typeface="Calibri"/>
            </a:endParaRPr>
          </a:p>
          <a:p>
            <a:pPr marL="342900" indent="-342900">
              <a:lnSpc>
                <a:spcPct val="100000"/>
              </a:lnSpc>
              <a:spcBef>
                <a:spcPts val="1200"/>
              </a:spcBef>
              <a:buAutoNum type="arabicPeriod"/>
            </a:pPr>
            <a:r>
              <a:rPr lang="en-US" sz="2400" kern="100">
                <a:solidFill>
                  <a:srgbClr val="333333"/>
                </a:solidFill>
                <a:latin typeface="+mj-lt"/>
                <a:ea typeface="Calibri"/>
                <a:cs typeface="Calibri"/>
              </a:rPr>
              <a:t>Understand privacy and compliance requirements</a:t>
            </a:r>
            <a:endParaRPr lang="en-US" sz="2400" kern="100">
              <a:latin typeface="+mj-lt"/>
              <a:ea typeface="Calibri"/>
              <a:cs typeface="Calibri"/>
            </a:endParaRPr>
          </a:p>
          <a:p>
            <a:pPr marL="342900" indent="-342900">
              <a:spcBef>
                <a:spcPts val="1200"/>
              </a:spcBef>
              <a:buFont typeface="+mj-lt"/>
              <a:buAutoNum type="arabicPeriod"/>
            </a:pPr>
            <a:r>
              <a:rPr lang="en-US" sz="2400" kern="100">
                <a:solidFill>
                  <a:srgbClr val="333333"/>
                </a:solidFill>
                <a:latin typeface="+mj-lt"/>
                <a:ea typeface="Calibri"/>
                <a:cs typeface="Calibri"/>
              </a:rPr>
              <a:t>Develop a data monetization strategy</a:t>
            </a:r>
            <a:endParaRPr lang="en-US" sz="2400" kern="100">
              <a:solidFill>
                <a:srgbClr val="000000"/>
              </a:solidFill>
              <a:latin typeface="+mj-lt"/>
              <a:ea typeface="Calibri"/>
              <a:cs typeface="Times New Roman" panose="02020603050405020304" pitchFamily="18" charset="0"/>
            </a:endParaRPr>
          </a:p>
          <a:p>
            <a:pPr marL="342900" indent="-342900">
              <a:lnSpc>
                <a:spcPct val="100000"/>
              </a:lnSpc>
              <a:spcBef>
                <a:spcPts val="1200"/>
              </a:spcBef>
              <a:buAutoNum type="arabicPeriod"/>
            </a:pPr>
            <a:r>
              <a:rPr lang="en-US" sz="2400" kern="100">
                <a:solidFill>
                  <a:srgbClr val="333333"/>
                </a:solidFill>
                <a:latin typeface="+mj-lt"/>
                <a:ea typeface="Calibri"/>
                <a:cs typeface="Calibri"/>
              </a:rPr>
              <a:t>Invest in data infrastructure and analytics </a:t>
            </a:r>
            <a:endParaRPr lang="en-US" sz="2400" kern="100">
              <a:solidFill>
                <a:srgbClr val="000000"/>
              </a:solidFill>
              <a:latin typeface="+mj-lt"/>
              <a:ea typeface="Calibri" panose="020F0502020204030204" pitchFamily="34" charset="0"/>
              <a:cs typeface="Times New Roman" panose="02020603050405020304" pitchFamily="18" charset="0"/>
            </a:endParaRPr>
          </a:p>
          <a:p>
            <a:pPr marL="342900" indent="-342900">
              <a:spcBef>
                <a:spcPts val="1200"/>
              </a:spcBef>
              <a:buFont typeface="+mj-lt"/>
              <a:buAutoNum type="arabicPeriod"/>
            </a:pPr>
            <a:r>
              <a:rPr lang="en-US" sz="2400" kern="100">
                <a:solidFill>
                  <a:srgbClr val="333333"/>
                </a:solidFill>
                <a:latin typeface="+mj-lt"/>
                <a:ea typeface="Calibri"/>
                <a:cs typeface="Calibri"/>
              </a:rPr>
              <a:t>Promote data monetization efforts </a:t>
            </a:r>
            <a:endParaRPr lang="en-US" sz="2400" kern="100">
              <a:solidFill>
                <a:srgbClr val="000000"/>
              </a:solidFill>
              <a:latin typeface="+mj-lt"/>
              <a:ea typeface="Calibri"/>
              <a:cs typeface="Times New Roman" panose="02020603050405020304" pitchFamily="18" charset="0"/>
            </a:endParaRPr>
          </a:p>
          <a:p>
            <a:pPr marL="342900" indent="-342900">
              <a:spcBef>
                <a:spcPts val="1200"/>
              </a:spcBef>
              <a:buAutoNum type="arabicPeriod"/>
            </a:pPr>
            <a:r>
              <a:rPr lang="en-US" sz="2400" kern="100">
                <a:solidFill>
                  <a:srgbClr val="333333"/>
                </a:solidFill>
                <a:latin typeface="+mj-lt"/>
                <a:ea typeface="Calibri"/>
                <a:cs typeface="Calibri"/>
              </a:rPr>
              <a:t>Continuously evaluate and optimize </a:t>
            </a:r>
            <a:endParaRPr lang="en-US" sz="2400" kern="100">
              <a:solidFill>
                <a:srgbClr val="333333"/>
              </a:solidFill>
              <a:latin typeface="+mj-lt"/>
              <a:cs typeface="Calibri"/>
            </a:endParaRPr>
          </a:p>
        </p:txBody>
      </p:sp>
    </p:spTree>
    <p:extLst>
      <p:ext uri="{BB962C8B-B14F-4D97-AF65-F5344CB8AC3E}">
        <p14:creationId xmlns:p14="http://schemas.microsoft.com/office/powerpoint/2010/main" val="38088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CA90345-2781-B643-A7B4-0EC69110995F}"/>
              </a:ext>
            </a:extLst>
          </p:cNvPr>
          <p:cNvPicPr>
            <a:picLocks noChangeAspect="1"/>
          </p:cNvPicPr>
          <p:nvPr/>
        </p:nvPicPr>
        <p:blipFill>
          <a:blip r:embed="rId2"/>
          <a:stretch>
            <a:fillRect/>
          </a:stretch>
        </p:blipFill>
        <p:spPr>
          <a:xfrm>
            <a:off x="-10849" y="0"/>
            <a:ext cx="12202849" cy="6858000"/>
          </a:xfrm>
          <a:prstGeom prst="rect">
            <a:avLst/>
          </a:prstGeom>
        </p:spPr>
      </p:pic>
      <p:pic>
        <p:nvPicPr>
          <p:cNvPr id="4" name="Picture 3">
            <a:extLst>
              <a:ext uri="{FF2B5EF4-FFF2-40B4-BE49-F238E27FC236}">
                <a16:creationId xmlns:a16="http://schemas.microsoft.com/office/drawing/2014/main" id="{015656C4-8945-0E45-90A2-F8F3C48B5B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77735" y="1101615"/>
            <a:ext cx="9014265" cy="4790735"/>
          </a:xfrm>
          <a:prstGeom prst="rect">
            <a:avLst/>
          </a:prstGeom>
        </p:spPr>
      </p:pic>
      <p:sp>
        <p:nvSpPr>
          <p:cNvPr id="7" name="Title 2">
            <a:extLst>
              <a:ext uri="{FF2B5EF4-FFF2-40B4-BE49-F238E27FC236}">
                <a16:creationId xmlns:a16="http://schemas.microsoft.com/office/drawing/2014/main" id="{5729C44D-CE85-FF49-8A7B-510428D99792}"/>
              </a:ext>
            </a:extLst>
          </p:cNvPr>
          <p:cNvSpPr txBox="1">
            <a:spLocks/>
          </p:cNvSpPr>
          <p:nvPr/>
        </p:nvSpPr>
        <p:spPr>
          <a:xfrm>
            <a:off x="772458" y="2057400"/>
            <a:ext cx="4268953" cy="184209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a:ln>
                  <a:noFill/>
                </a:ln>
                <a:solidFill>
                  <a:srgbClr val="FFFFFF"/>
                </a:solidFill>
                <a:effectLst/>
                <a:uLnTx/>
                <a:uFillTx/>
                <a:latin typeface="Arial" panose="020B0604020202020204"/>
                <a:ea typeface="+mj-ea"/>
                <a:cs typeface="+mj-cs"/>
              </a:rPr>
              <a:t>Stop by </a:t>
            </a:r>
            <a:r>
              <a:rPr kumimoji="0" lang="en-US" sz="4200" b="1" i="0" u="none" strike="noStrike" kern="1200" cap="none" spc="0" normalizeH="0" baseline="0" noProof="0">
                <a:ln>
                  <a:noFill/>
                </a:ln>
                <a:solidFill>
                  <a:srgbClr val="FFFFFF"/>
                </a:solidFill>
                <a:effectLst/>
                <a:uLnTx/>
                <a:uFillTx/>
                <a:latin typeface="Arial" panose="020B0604020202020204"/>
                <a:ea typeface="+mj-ea"/>
                <a:cs typeface="+mj-cs"/>
              </a:rPr>
              <a:t>Booth </a:t>
            </a:r>
            <a:r>
              <a:rPr lang="en-US">
                <a:solidFill>
                  <a:srgbClr val="FFFFFF"/>
                </a:solidFill>
                <a:latin typeface="Arial" panose="020B0604020202020204"/>
              </a:rPr>
              <a:t>4</a:t>
            </a:r>
            <a:r>
              <a:rPr kumimoji="0" lang="en-US" sz="4200" b="1" i="0" u="none" strike="noStrike" kern="1200" cap="none" spc="0" normalizeH="0" baseline="0" noProof="0">
                <a:ln>
                  <a:noFill/>
                </a:ln>
                <a:solidFill>
                  <a:srgbClr val="FFFFFF"/>
                </a:solidFill>
                <a:effectLst/>
                <a:uLnTx/>
                <a:uFillTx/>
                <a:latin typeface="Arial" panose="020B0604020202020204"/>
                <a:ea typeface="+mj-ea"/>
                <a:cs typeface="+mj-cs"/>
              </a:rPr>
              <a:t> </a:t>
            </a:r>
            <a:r>
              <a:rPr kumimoji="0" lang="en-US" sz="4200" b="0" i="0" u="none" strike="noStrike" kern="1200" cap="none" spc="0" normalizeH="0" baseline="0" noProof="0">
                <a:ln>
                  <a:noFill/>
                </a:ln>
                <a:solidFill>
                  <a:srgbClr val="FFFFFF"/>
                </a:solidFill>
                <a:effectLst/>
                <a:uLnTx/>
                <a:uFillTx/>
                <a:latin typeface="Arial" panose="020B0604020202020204"/>
                <a:ea typeface="+mj-ea"/>
                <a:cs typeface="+mj-cs"/>
              </a:rPr>
              <a:t>to continue the conversation</a:t>
            </a:r>
          </a:p>
        </p:txBody>
      </p:sp>
      <p:pic>
        <p:nvPicPr>
          <p:cNvPr id="9" name="Graphic 8">
            <a:extLst>
              <a:ext uri="{FF2B5EF4-FFF2-40B4-BE49-F238E27FC236}">
                <a16:creationId xmlns:a16="http://schemas.microsoft.com/office/drawing/2014/main" id="{7DA90739-6A30-B04A-A974-5DFE7E02B7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467" y="148615"/>
            <a:ext cx="3632581" cy="1136546"/>
          </a:xfrm>
          <a:prstGeom prst="rect">
            <a:avLst/>
          </a:prstGeom>
        </p:spPr>
      </p:pic>
    </p:spTree>
    <p:extLst>
      <p:ext uri="{BB962C8B-B14F-4D97-AF65-F5344CB8AC3E}">
        <p14:creationId xmlns:p14="http://schemas.microsoft.com/office/powerpoint/2010/main" val="215934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5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BD358-9878-9C4D-81BE-903E892E1ADA}"/>
              </a:ext>
            </a:extLst>
          </p:cNvPr>
          <p:cNvSpPr>
            <a:spLocks noGrp="1"/>
          </p:cNvSpPr>
          <p:nvPr>
            <p:ph type="dt" sz="half" idx="10"/>
          </p:nvPr>
        </p:nvSpPr>
        <p:spPr/>
        <p:txBody>
          <a:bodyPr/>
          <a:lstStyle/>
          <a:p>
            <a:r>
              <a:rPr lang="en-US"/>
              <a:t>Copyright © 2023 Actian Corporation</a:t>
            </a:r>
          </a:p>
        </p:txBody>
      </p:sp>
      <p:pic>
        <p:nvPicPr>
          <p:cNvPr id="22" name="Picture 21">
            <a:extLst>
              <a:ext uri="{FF2B5EF4-FFF2-40B4-BE49-F238E27FC236}">
                <a16:creationId xmlns:a16="http://schemas.microsoft.com/office/drawing/2014/main" id="{3200552F-F1F8-A74E-9E00-D4214E7275A5}"/>
              </a:ext>
            </a:extLst>
          </p:cNvPr>
          <p:cNvPicPr>
            <a:picLocks noChangeAspect="1"/>
          </p:cNvPicPr>
          <p:nvPr/>
        </p:nvPicPr>
        <p:blipFill rotWithShape="1">
          <a:blip r:embed="rId3">
            <a:extLst>
              <a:ext uri="{28A0092B-C50C-407E-A947-70E740481C1C}">
                <a14:useLocalDpi xmlns:a14="http://schemas.microsoft.com/office/drawing/2010/main"/>
              </a:ext>
            </a:extLst>
          </a:blip>
          <a:srcRect t="1095" b="1095"/>
          <a:stretch/>
        </p:blipFill>
        <p:spPr>
          <a:xfrm>
            <a:off x="248920" y="279400"/>
            <a:ext cx="11694160" cy="5914011"/>
          </a:xfrm>
          <a:prstGeom prst="rect">
            <a:avLst/>
          </a:prstGeom>
        </p:spPr>
      </p:pic>
      <p:sp>
        <p:nvSpPr>
          <p:cNvPr id="23" name="Rectangle 22">
            <a:extLst>
              <a:ext uri="{FF2B5EF4-FFF2-40B4-BE49-F238E27FC236}">
                <a16:creationId xmlns:a16="http://schemas.microsoft.com/office/drawing/2014/main" id="{6A0D45DE-BEA7-1C4F-BE0A-BC0DC0DAF816}"/>
              </a:ext>
            </a:extLst>
          </p:cNvPr>
          <p:cNvSpPr/>
          <p:nvPr/>
        </p:nvSpPr>
        <p:spPr>
          <a:xfrm>
            <a:off x="248920" y="279401"/>
            <a:ext cx="11694160" cy="5914010"/>
          </a:xfrm>
          <a:prstGeom prst="rect">
            <a:avLst/>
          </a:prstGeom>
          <a:solidFill>
            <a:srgbClr val="FFFFFF">
              <a:alpha val="3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uLnTx/>
              <a:uFillTx/>
              <a:latin typeface="Arial" panose="020B0604020202020204"/>
              <a:ea typeface="+mn-ea"/>
              <a:cs typeface="+mn-cs"/>
            </a:endParaRPr>
          </a:p>
        </p:txBody>
      </p:sp>
      <p:grpSp>
        <p:nvGrpSpPr>
          <p:cNvPr id="43" name="Group 42">
            <a:extLst>
              <a:ext uri="{FF2B5EF4-FFF2-40B4-BE49-F238E27FC236}">
                <a16:creationId xmlns:a16="http://schemas.microsoft.com/office/drawing/2014/main" id="{3202B07B-BB2A-A045-BA4E-B311AABE47B9}"/>
              </a:ext>
            </a:extLst>
          </p:cNvPr>
          <p:cNvGrpSpPr/>
          <p:nvPr/>
        </p:nvGrpSpPr>
        <p:grpSpPr>
          <a:xfrm>
            <a:off x="8220075" y="1274103"/>
            <a:ext cx="2565454" cy="938719"/>
            <a:chOff x="8135234" y="1380788"/>
            <a:chExt cx="2565454" cy="938719"/>
          </a:xfrm>
        </p:grpSpPr>
        <p:sp>
          <p:nvSpPr>
            <p:cNvPr id="24" name="TextBox 23">
              <a:extLst>
                <a:ext uri="{FF2B5EF4-FFF2-40B4-BE49-F238E27FC236}">
                  <a16:creationId xmlns:a16="http://schemas.microsoft.com/office/drawing/2014/main" id="{6DC79841-5316-E640-BB8E-82084232090D}"/>
                </a:ext>
              </a:extLst>
            </p:cNvPr>
            <p:cNvSpPr txBox="1"/>
            <p:nvPr/>
          </p:nvSpPr>
          <p:spPr>
            <a:xfrm>
              <a:off x="8620526" y="1380788"/>
              <a:ext cx="2080162" cy="9387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120" normalizeH="0" baseline="0" noProof="0">
                  <a:ln>
                    <a:noFill/>
                  </a:ln>
                  <a:solidFill>
                    <a:schemeClr val="accent1"/>
                  </a:solidFill>
                  <a:effectLst/>
                  <a:uLnTx/>
                  <a:uFillTx/>
                </a:rPr>
                <a:t>CONNECT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sym typeface="Tahoma" pitchFamily="34" charset="0"/>
                </a:rPr>
                <a:t>Enterprise Data Integration</a:t>
              </a:r>
            </a:p>
          </p:txBody>
        </p:sp>
        <p:sp>
          <p:nvSpPr>
            <p:cNvPr id="25" name="Freeform 24">
              <a:extLst>
                <a:ext uri="{FF2B5EF4-FFF2-40B4-BE49-F238E27FC236}">
                  <a16:creationId xmlns:a16="http://schemas.microsoft.com/office/drawing/2014/main" id="{13CA98F5-A2C0-3C41-A15F-0B372C98C124}"/>
                </a:ext>
              </a:extLst>
            </p:cNvPr>
            <p:cNvSpPr>
              <a:spLocks noChangeAspect="1"/>
            </p:cNvSpPr>
            <p:nvPr/>
          </p:nvSpPr>
          <p:spPr>
            <a:xfrm>
              <a:off x="8135234" y="1444959"/>
              <a:ext cx="352373" cy="368808"/>
            </a:xfrm>
            <a:custGeom>
              <a:avLst/>
              <a:gdLst>
                <a:gd name="connsiteX0" fmla="*/ 294132 w 335280"/>
                <a:gd name="connsiteY0" fmla="*/ 201168 h 335280"/>
                <a:gd name="connsiteX1" fmla="*/ 281940 w 335280"/>
                <a:gd name="connsiteY1" fmla="*/ 204216 h 335280"/>
                <a:gd name="connsiteX2" fmla="*/ 257556 w 335280"/>
                <a:gd name="connsiteY2" fmla="*/ 185928 h 335280"/>
                <a:gd name="connsiteX3" fmla="*/ 263652 w 335280"/>
                <a:gd name="connsiteY3" fmla="*/ 155448 h 335280"/>
                <a:gd name="connsiteX4" fmla="*/ 251460 w 335280"/>
                <a:gd name="connsiteY4" fmla="*/ 112776 h 335280"/>
                <a:gd name="connsiteX5" fmla="*/ 286512 w 335280"/>
                <a:gd name="connsiteY5" fmla="*/ 77724 h 335280"/>
                <a:gd name="connsiteX6" fmla="*/ 294132 w 335280"/>
                <a:gd name="connsiteY6" fmla="*/ 79248 h 335280"/>
                <a:gd name="connsiteX7" fmla="*/ 324612 w 335280"/>
                <a:gd name="connsiteY7" fmla="*/ 48768 h 335280"/>
                <a:gd name="connsiteX8" fmla="*/ 294132 w 335280"/>
                <a:gd name="connsiteY8" fmla="*/ 18288 h 335280"/>
                <a:gd name="connsiteX9" fmla="*/ 263652 w 335280"/>
                <a:gd name="connsiteY9" fmla="*/ 48768 h 335280"/>
                <a:gd name="connsiteX10" fmla="*/ 265176 w 335280"/>
                <a:gd name="connsiteY10" fmla="*/ 56388 h 335280"/>
                <a:gd name="connsiteX11" fmla="*/ 230124 w 335280"/>
                <a:gd name="connsiteY11" fmla="*/ 91440 h 335280"/>
                <a:gd name="connsiteX12" fmla="*/ 187452 w 335280"/>
                <a:gd name="connsiteY12" fmla="*/ 79248 h 335280"/>
                <a:gd name="connsiteX13" fmla="*/ 129540 w 335280"/>
                <a:gd name="connsiteY13" fmla="*/ 106680 h 335280"/>
                <a:gd name="connsiteX14" fmla="*/ 80772 w 335280"/>
                <a:gd name="connsiteY14" fmla="*/ 79248 h 335280"/>
                <a:gd name="connsiteX15" fmla="*/ 50292 w 335280"/>
                <a:gd name="connsiteY15" fmla="*/ 48768 h 335280"/>
                <a:gd name="connsiteX16" fmla="*/ 19812 w 335280"/>
                <a:gd name="connsiteY16" fmla="*/ 79248 h 335280"/>
                <a:gd name="connsiteX17" fmla="*/ 50292 w 335280"/>
                <a:gd name="connsiteY17" fmla="*/ 109728 h 335280"/>
                <a:gd name="connsiteX18" fmla="*/ 65532 w 335280"/>
                <a:gd name="connsiteY18" fmla="*/ 105156 h 335280"/>
                <a:gd name="connsiteX19" fmla="*/ 114300 w 335280"/>
                <a:gd name="connsiteY19" fmla="*/ 132588 h 335280"/>
                <a:gd name="connsiteX20" fmla="*/ 109728 w 335280"/>
                <a:gd name="connsiteY20" fmla="*/ 155448 h 335280"/>
                <a:gd name="connsiteX21" fmla="*/ 121920 w 335280"/>
                <a:gd name="connsiteY21" fmla="*/ 198120 h 335280"/>
                <a:gd name="connsiteX22" fmla="*/ 56388 w 335280"/>
                <a:gd name="connsiteY22" fmla="*/ 263652 h 335280"/>
                <a:gd name="connsiteX23" fmla="*/ 48768 w 335280"/>
                <a:gd name="connsiteY23" fmla="*/ 262128 h 335280"/>
                <a:gd name="connsiteX24" fmla="*/ 18288 w 335280"/>
                <a:gd name="connsiteY24" fmla="*/ 292608 h 335280"/>
                <a:gd name="connsiteX25" fmla="*/ 48768 w 335280"/>
                <a:gd name="connsiteY25" fmla="*/ 323088 h 335280"/>
                <a:gd name="connsiteX26" fmla="*/ 79248 w 335280"/>
                <a:gd name="connsiteY26" fmla="*/ 292608 h 335280"/>
                <a:gd name="connsiteX27" fmla="*/ 77724 w 335280"/>
                <a:gd name="connsiteY27" fmla="*/ 284988 h 335280"/>
                <a:gd name="connsiteX28" fmla="*/ 143256 w 335280"/>
                <a:gd name="connsiteY28" fmla="*/ 219456 h 335280"/>
                <a:gd name="connsiteX29" fmla="*/ 170688 w 335280"/>
                <a:gd name="connsiteY29" fmla="*/ 230124 h 335280"/>
                <a:gd name="connsiteX30" fmla="*/ 170688 w 335280"/>
                <a:gd name="connsiteY30" fmla="*/ 266700 h 335280"/>
                <a:gd name="connsiteX31" fmla="*/ 155448 w 335280"/>
                <a:gd name="connsiteY31" fmla="*/ 292608 h 335280"/>
                <a:gd name="connsiteX32" fmla="*/ 185928 w 335280"/>
                <a:gd name="connsiteY32" fmla="*/ 323088 h 335280"/>
                <a:gd name="connsiteX33" fmla="*/ 216408 w 335280"/>
                <a:gd name="connsiteY33" fmla="*/ 292608 h 335280"/>
                <a:gd name="connsiteX34" fmla="*/ 201168 w 335280"/>
                <a:gd name="connsiteY34" fmla="*/ 266700 h 335280"/>
                <a:gd name="connsiteX35" fmla="*/ 201168 w 335280"/>
                <a:gd name="connsiteY35" fmla="*/ 230124 h 335280"/>
                <a:gd name="connsiteX36" fmla="*/ 237744 w 335280"/>
                <a:gd name="connsiteY36" fmla="*/ 211836 h 335280"/>
                <a:gd name="connsiteX37" fmla="*/ 262128 w 335280"/>
                <a:gd name="connsiteY37" fmla="*/ 230124 h 335280"/>
                <a:gd name="connsiteX38" fmla="*/ 262128 w 335280"/>
                <a:gd name="connsiteY38" fmla="*/ 233172 h 335280"/>
                <a:gd name="connsiteX39" fmla="*/ 292608 w 335280"/>
                <a:gd name="connsiteY39" fmla="*/ 263652 h 335280"/>
                <a:gd name="connsiteX40" fmla="*/ 323088 w 335280"/>
                <a:gd name="connsiteY40" fmla="*/ 233172 h 335280"/>
                <a:gd name="connsiteX41" fmla="*/ 294132 w 335280"/>
                <a:gd name="connsiteY41" fmla="*/ 201168 h 335280"/>
                <a:gd name="connsiteX42" fmla="*/ 187452 w 335280"/>
                <a:gd name="connsiteY42" fmla="*/ 201168 h 335280"/>
                <a:gd name="connsiteX43" fmla="*/ 141732 w 335280"/>
                <a:gd name="connsiteY43" fmla="*/ 155448 h 335280"/>
                <a:gd name="connsiteX44" fmla="*/ 187452 w 335280"/>
                <a:gd name="connsiteY44" fmla="*/ 109728 h 335280"/>
                <a:gd name="connsiteX45" fmla="*/ 233172 w 335280"/>
                <a:gd name="connsiteY45" fmla="*/ 155448 h 335280"/>
                <a:gd name="connsiteX46" fmla="*/ 187452 w 335280"/>
                <a:gd name="connsiteY46" fmla="*/ 201168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5280" h="335280">
                  <a:moveTo>
                    <a:pt x="294132" y="201168"/>
                  </a:moveTo>
                  <a:cubicBezTo>
                    <a:pt x="289560" y="201168"/>
                    <a:pt x="284988" y="202692"/>
                    <a:pt x="281940" y="204216"/>
                  </a:cubicBezTo>
                  <a:lnTo>
                    <a:pt x="257556" y="185928"/>
                  </a:lnTo>
                  <a:cubicBezTo>
                    <a:pt x="262128" y="176784"/>
                    <a:pt x="263652" y="166116"/>
                    <a:pt x="263652" y="155448"/>
                  </a:cubicBezTo>
                  <a:cubicBezTo>
                    <a:pt x="263652" y="140208"/>
                    <a:pt x="259080" y="124968"/>
                    <a:pt x="251460" y="112776"/>
                  </a:cubicBezTo>
                  <a:lnTo>
                    <a:pt x="286512" y="77724"/>
                  </a:lnTo>
                  <a:cubicBezTo>
                    <a:pt x="289560" y="77724"/>
                    <a:pt x="291084" y="79248"/>
                    <a:pt x="294132" y="79248"/>
                  </a:cubicBezTo>
                  <a:cubicBezTo>
                    <a:pt x="310896" y="79248"/>
                    <a:pt x="324612" y="65532"/>
                    <a:pt x="324612" y="48768"/>
                  </a:cubicBezTo>
                  <a:cubicBezTo>
                    <a:pt x="324612" y="32004"/>
                    <a:pt x="310896" y="18288"/>
                    <a:pt x="294132" y="18288"/>
                  </a:cubicBezTo>
                  <a:cubicBezTo>
                    <a:pt x="277368" y="18288"/>
                    <a:pt x="263652" y="32004"/>
                    <a:pt x="263652" y="48768"/>
                  </a:cubicBezTo>
                  <a:cubicBezTo>
                    <a:pt x="263652" y="51816"/>
                    <a:pt x="263652" y="53340"/>
                    <a:pt x="265176" y="56388"/>
                  </a:cubicBezTo>
                  <a:lnTo>
                    <a:pt x="230124" y="91440"/>
                  </a:lnTo>
                  <a:cubicBezTo>
                    <a:pt x="217932" y="83820"/>
                    <a:pt x="204216" y="79248"/>
                    <a:pt x="187452" y="79248"/>
                  </a:cubicBezTo>
                  <a:cubicBezTo>
                    <a:pt x="164592" y="79248"/>
                    <a:pt x="143256" y="89916"/>
                    <a:pt x="129540" y="106680"/>
                  </a:cubicBezTo>
                  <a:lnTo>
                    <a:pt x="80772" y="79248"/>
                  </a:lnTo>
                  <a:cubicBezTo>
                    <a:pt x="80772" y="62484"/>
                    <a:pt x="67056" y="48768"/>
                    <a:pt x="50292" y="48768"/>
                  </a:cubicBezTo>
                  <a:cubicBezTo>
                    <a:pt x="33528" y="48768"/>
                    <a:pt x="19812" y="62484"/>
                    <a:pt x="19812" y="79248"/>
                  </a:cubicBezTo>
                  <a:cubicBezTo>
                    <a:pt x="19812" y="96012"/>
                    <a:pt x="33528" y="109728"/>
                    <a:pt x="50292" y="109728"/>
                  </a:cubicBezTo>
                  <a:cubicBezTo>
                    <a:pt x="56388" y="109728"/>
                    <a:pt x="60960" y="108204"/>
                    <a:pt x="65532" y="105156"/>
                  </a:cubicBezTo>
                  <a:lnTo>
                    <a:pt x="114300" y="132588"/>
                  </a:lnTo>
                  <a:cubicBezTo>
                    <a:pt x="112776" y="140208"/>
                    <a:pt x="109728" y="147828"/>
                    <a:pt x="109728" y="155448"/>
                  </a:cubicBezTo>
                  <a:cubicBezTo>
                    <a:pt x="109728" y="170688"/>
                    <a:pt x="114300" y="185928"/>
                    <a:pt x="121920" y="198120"/>
                  </a:cubicBezTo>
                  <a:lnTo>
                    <a:pt x="56388" y="263652"/>
                  </a:lnTo>
                  <a:cubicBezTo>
                    <a:pt x="53340" y="263652"/>
                    <a:pt x="51816" y="262128"/>
                    <a:pt x="48768" y="262128"/>
                  </a:cubicBezTo>
                  <a:cubicBezTo>
                    <a:pt x="32004" y="262128"/>
                    <a:pt x="18288" y="275844"/>
                    <a:pt x="18288" y="292608"/>
                  </a:cubicBezTo>
                  <a:cubicBezTo>
                    <a:pt x="18288" y="309372"/>
                    <a:pt x="32004" y="323088"/>
                    <a:pt x="48768" y="323088"/>
                  </a:cubicBezTo>
                  <a:cubicBezTo>
                    <a:pt x="65532" y="323088"/>
                    <a:pt x="79248" y="309372"/>
                    <a:pt x="79248" y="292608"/>
                  </a:cubicBezTo>
                  <a:cubicBezTo>
                    <a:pt x="79248" y="289560"/>
                    <a:pt x="79248" y="288036"/>
                    <a:pt x="77724" y="284988"/>
                  </a:cubicBezTo>
                  <a:lnTo>
                    <a:pt x="143256" y="219456"/>
                  </a:lnTo>
                  <a:cubicBezTo>
                    <a:pt x="150876" y="224028"/>
                    <a:pt x="160020" y="228600"/>
                    <a:pt x="170688" y="230124"/>
                  </a:cubicBezTo>
                  <a:lnTo>
                    <a:pt x="170688" y="266700"/>
                  </a:lnTo>
                  <a:cubicBezTo>
                    <a:pt x="161544" y="271272"/>
                    <a:pt x="155448" y="281940"/>
                    <a:pt x="155448" y="292608"/>
                  </a:cubicBezTo>
                  <a:cubicBezTo>
                    <a:pt x="155448" y="309372"/>
                    <a:pt x="169164" y="323088"/>
                    <a:pt x="185928" y="323088"/>
                  </a:cubicBezTo>
                  <a:cubicBezTo>
                    <a:pt x="202692" y="323088"/>
                    <a:pt x="216408" y="309372"/>
                    <a:pt x="216408" y="292608"/>
                  </a:cubicBezTo>
                  <a:cubicBezTo>
                    <a:pt x="216408" y="281940"/>
                    <a:pt x="210312" y="271272"/>
                    <a:pt x="201168" y="266700"/>
                  </a:cubicBezTo>
                  <a:lnTo>
                    <a:pt x="201168" y="230124"/>
                  </a:lnTo>
                  <a:cubicBezTo>
                    <a:pt x="214884" y="227076"/>
                    <a:pt x="227076" y="220980"/>
                    <a:pt x="237744" y="211836"/>
                  </a:cubicBezTo>
                  <a:lnTo>
                    <a:pt x="262128" y="230124"/>
                  </a:lnTo>
                  <a:cubicBezTo>
                    <a:pt x="262128" y="231648"/>
                    <a:pt x="262128" y="231648"/>
                    <a:pt x="262128" y="233172"/>
                  </a:cubicBezTo>
                  <a:cubicBezTo>
                    <a:pt x="262128" y="249936"/>
                    <a:pt x="275844" y="263652"/>
                    <a:pt x="292608" y="263652"/>
                  </a:cubicBezTo>
                  <a:cubicBezTo>
                    <a:pt x="309372" y="263652"/>
                    <a:pt x="323088" y="249936"/>
                    <a:pt x="323088" y="233172"/>
                  </a:cubicBezTo>
                  <a:cubicBezTo>
                    <a:pt x="324612" y="214884"/>
                    <a:pt x="310896" y="201168"/>
                    <a:pt x="294132" y="201168"/>
                  </a:cubicBezTo>
                  <a:close/>
                  <a:moveTo>
                    <a:pt x="187452" y="201168"/>
                  </a:moveTo>
                  <a:cubicBezTo>
                    <a:pt x="161544" y="201168"/>
                    <a:pt x="141732" y="181356"/>
                    <a:pt x="141732" y="155448"/>
                  </a:cubicBezTo>
                  <a:cubicBezTo>
                    <a:pt x="141732" y="129540"/>
                    <a:pt x="161544" y="109728"/>
                    <a:pt x="187452" y="109728"/>
                  </a:cubicBezTo>
                  <a:cubicBezTo>
                    <a:pt x="213360" y="109728"/>
                    <a:pt x="233172" y="129540"/>
                    <a:pt x="233172" y="155448"/>
                  </a:cubicBezTo>
                  <a:cubicBezTo>
                    <a:pt x="233172" y="181356"/>
                    <a:pt x="213360" y="201168"/>
                    <a:pt x="187452" y="201168"/>
                  </a:cubicBezTo>
                  <a:close/>
                </a:path>
              </a:pathLst>
            </a:custGeom>
            <a:gradFill flip="none" rotWithShape="1">
              <a:gsLst>
                <a:gs pos="0">
                  <a:schemeClr val="accent3"/>
                </a:gs>
                <a:gs pos="53000">
                  <a:schemeClr val="accent1"/>
                </a:gs>
                <a:gs pos="100000">
                  <a:schemeClr val="accent1">
                    <a:lumMod val="50000"/>
                  </a:schemeClr>
                </a:gs>
              </a:gsLst>
              <a:path path="circle">
                <a:fillToRect l="100000" t="100000"/>
              </a:path>
              <a:tileRect r="-100000" b="-100000"/>
            </a:gradFill>
            <a:ln w="152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F5FDC"/>
                </a:solidFill>
                <a:effectLst/>
                <a:uLnTx/>
                <a:uFillTx/>
              </a:endParaRPr>
            </a:p>
          </p:txBody>
        </p:sp>
      </p:grpSp>
      <p:grpSp>
        <p:nvGrpSpPr>
          <p:cNvPr id="44" name="Group 43">
            <a:extLst>
              <a:ext uri="{FF2B5EF4-FFF2-40B4-BE49-F238E27FC236}">
                <a16:creationId xmlns:a16="http://schemas.microsoft.com/office/drawing/2014/main" id="{C867D21C-ECCA-9341-BABF-D4F77AE71726}"/>
              </a:ext>
            </a:extLst>
          </p:cNvPr>
          <p:cNvGrpSpPr/>
          <p:nvPr/>
        </p:nvGrpSpPr>
        <p:grpSpPr>
          <a:xfrm>
            <a:off x="8239221" y="2503595"/>
            <a:ext cx="2788417" cy="938719"/>
            <a:chOff x="8154380" y="2531876"/>
            <a:chExt cx="2788417" cy="938719"/>
          </a:xfrm>
        </p:grpSpPr>
        <p:sp>
          <p:nvSpPr>
            <p:cNvPr id="26" name="TextBox 25">
              <a:extLst>
                <a:ext uri="{FF2B5EF4-FFF2-40B4-BE49-F238E27FC236}">
                  <a16:creationId xmlns:a16="http://schemas.microsoft.com/office/drawing/2014/main" id="{94882AC7-BC27-F04C-82B6-AD48588E8C48}"/>
                </a:ext>
              </a:extLst>
            </p:cNvPr>
            <p:cNvSpPr txBox="1"/>
            <p:nvPr/>
          </p:nvSpPr>
          <p:spPr>
            <a:xfrm>
              <a:off x="8587777" y="2531876"/>
              <a:ext cx="2355020" cy="9387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120" normalizeH="0" baseline="0" noProof="0">
                  <a:ln>
                    <a:noFill/>
                  </a:ln>
                  <a:solidFill>
                    <a:schemeClr val="accent1"/>
                  </a:solidFill>
                  <a:effectLst/>
                  <a:uLnTx/>
                  <a:uFillTx/>
                </a:rPr>
                <a:t>MANAGE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sym typeface="Tahoma" pitchFamily="34" charset="0"/>
                </a:rPr>
                <a:t>Mission-Critical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sym typeface="Tahoma" pitchFamily="34" charset="0"/>
                </a:rPr>
                <a:t>Data Management</a:t>
              </a:r>
            </a:p>
          </p:txBody>
        </p:sp>
        <p:grpSp>
          <p:nvGrpSpPr>
            <p:cNvPr id="27" name="Group 26">
              <a:extLst>
                <a:ext uri="{FF2B5EF4-FFF2-40B4-BE49-F238E27FC236}">
                  <a16:creationId xmlns:a16="http://schemas.microsoft.com/office/drawing/2014/main" id="{760D3601-A284-0946-BBC7-F79E48489F6A}"/>
                </a:ext>
              </a:extLst>
            </p:cNvPr>
            <p:cNvGrpSpPr>
              <a:grpSpLocks noChangeAspect="1"/>
            </p:cNvGrpSpPr>
            <p:nvPr/>
          </p:nvGrpSpPr>
          <p:grpSpPr>
            <a:xfrm>
              <a:off x="8154380" y="2578449"/>
              <a:ext cx="251505" cy="346364"/>
              <a:chOff x="6488430" y="3199638"/>
              <a:chExt cx="289560" cy="381000"/>
            </a:xfrm>
            <a:gradFill flip="none" rotWithShape="1">
              <a:gsLst>
                <a:gs pos="0">
                  <a:schemeClr val="accent3"/>
                </a:gs>
                <a:gs pos="56000">
                  <a:schemeClr val="accent1"/>
                </a:gs>
                <a:gs pos="88000">
                  <a:schemeClr val="accent1">
                    <a:lumMod val="50000"/>
                  </a:schemeClr>
                </a:gs>
              </a:gsLst>
              <a:path path="circle">
                <a:fillToRect l="100000" t="100000"/>
              </a:path>
              <a:tileRect r="-100000" b="-100000"/>
            </a:gradFill>
          </p:grpSpPr>
          <p:sp>
            <p:nvSpPr>
              <p:cNvPr id="28" name="Freeform 27">
                <a:extLst>
                  <a:ext uri="{FF2B5EF4-FFF2-40B4-BE49-F238E27FC236}">
                    <a16:creationId xmlns:a16="http://schemas.microsoft.com/office/drawing/2014/main" id="{1D3A93FD-BC3D-2542-9C23-63500836C71E}"/>
                  </a:ext>
                </a:extLst>
              </p:cNvPr>
              <p:cNvSpPr/>
              <p:nvPr/>
            </p:nvSpPr>
            <p:spPr>
              <a:xfrm>
                <a:off x="6488430" y="3199638"/>
                <a:ext cx="289560" cy="381000"/>
              </a:xfrm>
              <a:custGeom>
                <a:avLst/>
                <a:gdLst>
                  <a:gd name="connsiteX0" fmla="*/ 148590 w 289560"/>
                  <a:gd name="connsiteY0" fmla="*/ 11430 h 381000"/>
                  <a:gd name="connsiteX1" fmla="*/ 11430 w 289560"/>
                  <a:gd name="connsiteY1" fmla="*/ 72390 h 381000"/>
                  <a:gd name="connsiteX2" fmla="*/ 11430 w 289560"/>
                  <a:gd name="connsiteY2" fmla="*/ 255270 h 381000"/>
                  <a:gd name="connsiteX3" fmla="*/ 133350 w 289560"/>
                  <a:gd name="connsiteY3" fmla="*/ 316230 h 381000"/>
                  <a:gd name="connsiteX4" fmla="*/ 133350 w 289560"/>
                  <a:gd name="connsiteY4" fmla="*/ 346710 h 381000"/>
                  <a:gd name="connsiteX5" fmla="*/ 57150 w 289560"/>
                  <a:gd name="connsiteY5" fmla="*/ 346710 h 381000"/>
                  <a:gd name="connsiteX6" fmla="*/ 57150 w 289560"/>
                  <a:gd name="connsiteY6" fmla="*/ 377190 h 381000"/>
                  <a:gd name="connsiteX7" fmla="*/ 240030 w 289560"/>
                  <a:gd name="connsiteY7" fmla="*/ 377190 h 381000"/>
                  <a:gd name="connsiteX8" fmla="*/ 240030 w 289560"/>
                  <a:gd name="connsiteY8" fmla="*/ 346710 h 381000"/>
                  <a:gd name="connsiteX9" fmla="*/ 163830 w 289560"/>
                  <a:gd name="connsiteY9" fmla="*/ 346710 h 381000"/>
                  <a:gd name="connsiteX10" fmla="*/ 163830 w 289560"/>
                  <a:gd name="connsiteY10" fmla="*/ 316230 h 381000"/>
                  <a:gd name="connsiteX11" fmla="*/ 285750 w 289560"/>
                  <a:gd name="connsiteY11" fmla="*/ 255270 h 381000"/>
                  <a:gd name="connsiteX12" fmla="*/ 285750 w 289560"/>
                  <a:gd name="connsiteY12" fmla="*/ 72390 h 381000"/>
                  <a:gd name="connsiteX13" fmla="*/ 148590 w 289560"/>
                  <a:gd name="connsiteY13" fmla="*/ 11430 h 381000"/>
                  <a:gd name="connsiteX14" fmla="*/ 255270 w 289560"/>
                  <a:gd name="connsiteY14" fmla="*/ 255270 h 381000"/>
                  <a:gd name="connsiteX15" fmla="*/ 148590 w 289560"/>
                  <a:gd name="connsiteY15" fmla="*/ 285750 h 381000"/>
                  <a:gd name="connsiteX16" fmla="*/ 41910 w 289560"/>
                  <a:gd name="connsiteY16" fmla="*/ 255270 h 381000"/>
                  <a:gd name="connsiteX17" fmla="*/ 41910 w 289560"/>
                  <a:gd name="connsiteY17" fmla="*/ 233934 h 381000"/>
                  <a:gd name="connsiteX18" fmla="*/ 148590 w 289560"/>
                  <a:gd name="connsiteY18" fmla="*/ 255270 h 381000"/>
                  <a:gd name="connsiteX19" fmla="*/ 255270 w 289560"/>
                  <a:gd name="connsiteY19" fmla="*/ 233934 h 381000"/>
                  <a:gd name="connsiteX20" fmla="*/ 255270 w 289560"/>
                  <a:gd name="connsiteY20" fmla="*/ 255270 h 381000"/>
                  <a:gd name="connsiteX21" fmla="*/ 255270 w 289560"/>
                  <a:gd name="connsiteY21" fmla="*/ 194310 h 381000"/>
                  <a:gd name="connsiteX22" fmla="*/ 148590 w 289560"/>
                  <a:gd name="connsiteY22" fmla="*/ 224790 h 381000"/>
                  <a:gd name="connsiteX23" fmla="*/ 41910 w 289560"/>
                  <a:gd name="connsiteY23" fmla="*/ 194310 h 381000"/>
                  <a:gd name="connsiteX24" fmla="*/ 41910 w 289560"/>
                  <a:gd name="connsiteY24" fmla="*/ 172974 h 381000"/>
                  <a:gd name="connsiteX25" fmla="*/ 148590 w 289560"/>
                  <a:gd name="connsiteY25" fmla="*/ 194310 h 381000"/>
                  <a:gd name="connsiteX26" fmla="*/ 255270 w 289560"/>
                  <a:gd name="connsiteY26" fmla="*/ 172974 h 381000"/>
                  <a:gd name="connsiteX27" fmla="*/ 255270 w 289560"/>
                  <a:gd name="connsiteY27" fmla="*/ 194310 h 381000"/>
                  <a:gd name="connsiteX28" fmla="*/ 255270 w 289560"/>
                  <a:gd name="connsiteY28" fmla="*/ 133350 h 381000"/>
                  <a:gd name="connsiteX29" fmla="*/ 148590 w 289560"/>
                  <a:gd name="connsiteY29" fmla="*/ 163830 h 381000"/>
                  <a:gd name="connsiteX30" fmla="*/ 41910 w 289560"/>
                  <a:gd name="connsiteY30" fmla="*/ 133350 h 381000"/>
                  <a:gd name="connsiteX31" fmla="*/ 41910 w 289560"/>
                  <a:gd name="connsiteY31" fmla="*/ 112014 h 381000"/>
                  <a:gd name="connsiteX32" fmla="*/ 148590 w 289560"/>
                  <a:gd name="connsiteY32" fmla="*/ 133350 h 381000"/>
                  <a:gd name="connsiteX33" fmla="*/ 255270 w 289560"/>
                  <a:gd name="connsiteY33" fmla="*/ 112014 h 381000"/>
                  <a:gd name="connsiteX34" fmla="*/ 255270 w 289560"/>
                  <a:gd name="connsiteY34" fmla="*/ 133350 h 381000"/>
                  <a:gd name="connsiteX35" fmla="*/ 148590 w 289560"/>
                  <a:gd name="connsiteY35" fmla="*/ 102870 h 381000"/>
                  <a:gd name="connsiteX36" fmla="*/ 41910 w 289560"/>
                  <a:gd name="connsiteY36" fmla="*/ 72390 h 381000"/>
                  <a:gd name="connsiteX37" fmla="*/ 148590 w 289560"/>
                  <a:gd name="connsiteY37" fmla="*/ 41910 h 381000"/>
                  <a:gd name="connsiteX38" fmla="*/ 255270 w 289560"/>
                  <a:gd name="connsiteY38" fmla="*/ 72390 h 381000"/>
                  <a:gd name="connsiteX39" fmla="*/ 148590 w 289560"/>
                  <a:gd name="connsiteY39" fmla="*/ 10287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9560" h="381000">
                    <a:moveTo>
                      <a:pt x="148590" y="11430"/>
                    </a:moveTo>
                    <a:cubicBezTo>
                      <a:pt x="80010" y="11430"/>
                      <a:pt x="11430" y="32766"/>
                      <a:pt x="11430" y="72390"/>
                    </a:cubicBezTo>
                    <a:lnTo>
                      <a:pt x="11430" y="255270"/>
                    </a:lnTo>
                    <a:cubicBezTo>
                      <a:pt x="11430" y="291846"/>
                      <a:pt x="70866" y="313182"/>
                      <a:pt x="133350" y="316230"/>
                    </a:cubicBezTo>
                    <a:lnTo>
                      <a:pt x="133350" y="346710"/>
                    </a:lnTo>
                    <a:lnTo>
                      <a:pt x="57150" y="346710"/>
                    </a:lnTo>
                    <a:lnTo>
                      <a:pt x="57150" y="377190"/>
                    </a:lnTo>
                    <a:lnTo>
                      <a:pt x="240030" y="377190"/>
                    </a:lnTo>
                    <a:lnTo>
                      <a:pt x="240030" y="346710"/>
                    </a:lnTo>
                    <a:lnTo>
                      <a:pt x="163830" y="346710"/>
                    </a:lnTo>
                    <a:lnTo>
                      <a:pt x="163830" y="316230"/>
                    </a:lnTo>
                    <a:cubicBezTo>
                      <a:pt x="226314" y="313182"/>
                      <a:pt x="285750" y="293370"/>
                      <a:pt x="285750" y="255270"/>
                    </a:cubicBezTo>
                    <a:lnTo>
                      <a:pt x="285750" y="72390"/>
                    </a:lnTo>
                    <a:cubicBezTo>
                      <a:pt x="285750" y="32766"/>
                      <a:pt x="217170" y="11430"/>
                      <a:pt x="148590" y="11430"/>
                    </a:cubicBezTo>
                    <a:close/>
                    <a:moveTo>
                      <a:pt x="255270" y="255270"/>
                    </a:moveTo>
                    <a:cubicBezTo>
                      <a:pt x="255270" y="264414"/>
                      <a:pt x="217170" y="285750"/>
                      <a:pt x="148590" y="285750"/>
                    </a:cubicBezTo>
                    <a:cubicBezTo>
                      <a:pt x="80010" y="285750"/>
                      <a:pt x="41910" y="264414"/>
                      <a:pt x="41910" y="255270"/>
                    </a:cubicBezTo>
                    <a:lnTo>
                      <a:pt x="41910" y="233934"/>
                    </a:lnTo>
                    <a:cubicBezTo>
                      <a:pt x="67818" y="247650"/>
                      <a:pt x="108966" y="255270"/>
                      <a:pt x="148590" y="255270"/>
                    </a:cubicBezTo>
                    <a:cubicBezTo>
                      <a:pt x="188214" y="255270"/>
                      <a:pt x="229362" y="247650"/>
                      <a:pt x="255270" y="233934"/>
                    </a:cubicBezTo>
                    <a:lnTo>
                      <a:pt x="255270" y="255270"/>
                    </a:lnTo>
                    <a:close/>
                    <a:moveTo>
                      <a:pt x="255270" y="194310"/>
                    </a:moveTo>
                    <a:cubicBezTo>
                      <a:pt x="255270" y="203454"/>
                      <a:pt x="217170" y="224790"/>
                      <a:pt x="148590" y="224790"/>
                    </a:cubicBezTo>
                    <a:cubicBezTo>
                      <a:pt x="80010" y="224790"/>
                      <a:pt x="41910" y="203454"/>
                      <a:pt x="41910" y="194310"/>
                    </a:cubicBezTo>
                    <a:lnTo>
                      <a:pt x="41910" y="172974"/>
                    </a:lnTo>
                    <a:cubicBezTo>
                      <a:pt x="67818" y="186690"/>
                      <a:pt x="108966" y="194310"/>
                      <a:pt x="148590" y="194310"/>
                    </a:cubicBezTo>
                    <a:cubicBezTo>
                      <a:pt x="188214" y="194310"/>
                      <a:pt x="229362" y="186690"/>
                      <a:pt x="255270" y="172974"/>
                    </a:cubicBezTo>
                    <a:lnTo>
                      <a:pt x="255270" y="194310"/>
                    </a:lnTo>
                    <a:close/>
                    <a:moveTo>
                      <a:pt x="255270" y="133350"/>
                    </a:moveTo>
                    <a:cubicBezTo>
                      <a:pt x="255270" y="142494"/>
                      <a:pt x="217170" y="163830"/>
                      <a:pt x="148590" y="163830"/>
                    </a:cubicBezTo>
                    <a:cubicBezTo>
                      <a:pt x="80010" y="163830"/>
                      <a:pt x="41910" y="142494"/>
                      <a:pt x="41910" y="133350"/>
                    </a:cubicBezTo>
                    <a:lnTo>
                      <a:pt x="41910" y="112014"/>
                    </a:lnTo>
                    <a:cubicBezTo>
                      <a:pt x="67818" y="125730"/>
                      <a:pt x="108966" y="133350"/>
                      <a:pt x="148590" y="133350"/>
                    </a:cubicBezTo>
                    <a:cubicBezTo>
                      <a:pt x="188214" y="133350"/>
                      <a:pt x="229362" y="125730"/>
                      <a:pt x="255270" y="112014"/>
                    </a:cubicBezTo>
                    <a:lnTo>
                      <a:pt x="255270" y="133350"/>
                    </a:lnTo>
                    <a:close/>
                    <a:moveTo>
                      <a:pt x="148590" y="102870"/>
                    </a:moveTo>
                    <a:cubicBezTo>
                      <a:pt x="80010" y="102870"/>
                      <a:pt x="41910" y="81534"/>
                      <a:pt x="41910" y="72390"/>
                    </a:cubicBezTo>
                    <a:cubicBezTo>
                      <a:pt x="41910" y="63246"/>
                      <a:pt x="80010" y="41910"/>
                      <a:pt x="148590" y="41910"/>
                    </a:cubicBezTo>
                    <a:cubicBezTo>
                      <a:pt x="217170" y="41910"/>
                      <a:pt x="255270" y="63246"/>
                      <a:pt x="255270" y="72390"/>
                    </a:cubicBezTo>
                    <a:cubicBezTo>
                      <a:pt x="255270" y="81534"/>
                      <a:pt x="217170" y="102870"/>
                      <a:pt x="148590" y="10287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F5FDC"/>
                  </a:solidFill>
                  <a:effectLst/>
                  <a:uLnTx/>
                  <a:uFillTx/>
                </a:endParaRPr>
              </a:p>
            </p:txBody>
          </p:sp>
          <p:sp>
            <p:nvSpPr>
              <p:cNvPr id="29" name="Freeform 28">
                <a:extLst>
                  <a:ext uri="{FF2B5EF4-FFF2-40B4-BE49-F238E27FC236}">
                    <a16:creationId xmlns:a16="http://schemas.microsoft.com/office/drawing/2014/main" id="{C674AC37-C57F-8340-A829-93818EE80B57}"/>
                  </a:ext>
                </a:extLst>
              </p:cNvPr>
              <p:cNvSpPr/>
              <p:nvPr/>
            </p:nvSpPr>
            <p:spPr>
              <a:xfrm>
                <a:off x="6732270" y="353491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F5FDC"/>
                  </a:solidFill>
                  <a:effectLst/>
                  <a:uLnTx/>
                  <a:uFillTx/>
                </a:endParaRPr>
              </a:p>
            </p:txBody>
          </p:sp>
          <p:sp>
            <p:nvSpPr>
              <p:cNvPr id="30" name="Freeform 29">
                <a:extLst>
                  <a:ext uri="{FF2B5EF4-FFF2-40B4-BE49-F238E27FC236}">
                    <a16:creationId xmlns:a16="http://schemas.microsoft.com/office/drawing/2014/main" id="{EE1F15E9-36DF-6745-9DBA-50CEC1ED572A}"/>
                  </a:ext>
                </a:extLst>
              </p:cNvPr>
              <p:cNvSpPr/>
              <p:nvPr/>
            </p:nvSpPr>
            <p:spPr>
              <a:xfrm>
                <a:off x="6488430" y="3534918"/>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F5FDC"/>
                  </a:solidFill>
                  <a:effectLst/>
                  <a:uLnTx/>
                  <a:uFillTx/>
                </a:endParaRPr>
              </a:p>
            </p:txBody>
          </p:sp>
        </p:grpSp>
      </p:grpSp>
      <p:grpSp>
        <p:nvGrpSpPr>
          <p:cNvPr id="45" name="Group 44">
            <a:extLst>
              <a:ext uri="{FF2B5EF4-FFF2-40B4-BE49-F238E27FC236}">
                <a16:creationId xmlns:a16="http://schemas.microsoft.com/office/drawing/2014/main" id="{02EFD53A-FE09-F942-B60F-C129EC8F930C}"/>
              </a:ext>
            </a:extLst>
          </p:cNvPr>
          <p:cNvGrpSpPr/>
          <p:nvPr/>
        </p:nvGrpSpPr>
        <p:grpSpPr>
          <a:xfrm>
            <a:off x="8235611" y="3796180"/>
            <a:ext cx="2829812" cy="938719"/>
            <a:chOff x="8150770" y="3682963"/>
            <a:chExt cx="2829812" cy="938719"/>
          </a:xfrm>
        </p:grpSpPr>
        <p:sp>
          <p:nvSpPr>
            <p:cNvPr id="31" name="TextBox 30">
              <a:extLst>
                <a:ext uri="{FF2B5EF4-FFF2-40B4-BE49-F238E27FC236}">
                  <a16:creationId xmlns:a16="http://schemas.microsoft.com/office/drawing/2014/main" id="{C2CE9676-8E13-334F-93DB-6E4A57915957}"/>
                </a:ext>
              </a:extLst>
            </p:cNvPr>
            <p:cNvSpPr txBox="1"/>
            <p:nvPr/>
          </p:nvSpPr>
          <p:spPr>
            <a:xfrm>
              <a:off x="8625563" y="3682963"/>
              <a:ext cx="2355019" cy="9387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120" normalizeH="0" baseline="0" noProof="0">
                  <a:ln>
                    <a:noFill/>
                  </a:ln>
                  <a:solidFill>
                    <a:schemeClr val="accent1"/>
                  </a:solidFill>
                  <a:effectLst/>
                  <a:uLnTx/>
                  <a:uFillTx/>
                </a:rPr>
                <a:t>ANALYZE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sym typeface="Tahoma" pitchFamily="34" charset="0"/>
                </a:rPr>
                <a:t>High-performance</a:t>
              </a:r>
              <a:br>
                <a:rPr kumimoji="0" lang="en-US" sz="1800" b="0" i="0" u="none" strike="noStrike" kern="0" cap="none" spc="0" normalizeH="0" baseline="0" noProof="0">
                  <a:ln>
                    <a:noFill/>
                  </a:ln>
                  <a:solidFill>
                    <a:srgbClr val="000000"/>
                  </a:solidFill>
                  <a:effectLst/>
                  <a:uLnTx/>
                  <a:uFillTx/>
                  <a:sym typeface="Tahoma" pitchFamily="34" charset="0"/>
                </a:rPr>
              </a:br>
              <a:r>
                <a:rPr kumimoji="0" lang="en-US" sz="1800" b="0" i="0" u="none" strike="noStrike" kern="0" cap="none" spc="0" normalizeH="0" baseline="0" noProof="0">
                  <a:ln>
                    <a:noFill/>
                  </a:ln>
                  <a:solidFill>
                    <a:srgbClr val="000000"/>
                  </a:solidFill>
                  <a:effectLst/>
                  <a:uLnTx/>
                  <a:uFillTx/>
                  <a:sym typeface="Tahoma" pitchFamily="34" charset="0"/>
                </a:rPr>
                <a:t>data analytics</a:t>
              </a:r>
            </a:p>
          </p:txBody>
        </p:sp>
        <p:grpSp>
          <p:nvGrpSpPr>
            <p:cNvPr id="32" name="Group 31">
              <a:extLst>
                <a:ext uri="{FF2B5EF4-FFF2-40B4-BE49-F238E27FC236}">
                  <a16:creationId xmlns:a16="http://schemas.microsoft.com/office/drawing/2014/main" id="{66343804-D566-D94F-9743-3526F8E15F5A}"/>
                </a:ext>
              </a:extLst>
            </p:cNvPr>
            <p:cNvGrpSpPr>
              <a:grpSpLocks noChangeAspect="1"/>
            </p:cNvGrpSpPr>
            <p:nvPr/>
          </p:nvGrpSpPr>
          <p:grpSpPr>
            <a:xfrm>
              <a:off x="8150770" y="3723579"/>
              <a:ext cx="330928" cy="346364"/>
              <a:chOff x="5272278" y="3717798"/>
              <a:chExt cx="381000" cy="381000"/>
            </a:xfrm>
            <a:gradFill flip="none" rotWithShape="1">
              <a:gsLst>
                <a:gs pos="0">
                  <a:schemeClr val="accent3"/>
                </a:gs>
                <a:gs pos="56000">
                  <a:schemeClr val="accent1"/>
                </a:gs>
                <a:gs pos="88000">
                  <a:schemeClr val="accent1">
                    <a:lumMod val="50000"/>
                  </a:schemeClr>
                </a:gs>
              </a:gsLst>
              <a:path path="circle">
                <a:fillToRect l="100000" t="100000"/>
              </a:path>
              <a:tileRect r="-100000" b="-100000"/>
            </a:gradFill>
          </p:grpSpPr>
          <p:sp>
            <p:nvSpPr>
              <p:cNvPr id="33" name="Freeform 32">
                <a:extLst>
                  <a:ext uri="{FF2B5EF4-FFF2-40B4-BE49-F238E27FC236}">
                    <a16:creationId xmlns:a16="http://schemas.microsoft.com/office/drawing/2014/main" id="{51F16F38-30C5-434E-A628-B796F613DFB9}"/>
                  </a:ext>
                </a:extLst>
              </p:cNvPr>
              <p:cNvSpPr/>
              <p:nvPr/>
            </p:nvSpPr>
            <p:spPr>
              <a:xfrm>
                <a:off x="5272278" y="3839718"/>
                <a:ext cx="381000" cy="259080"/>
              </a:xfrm>
              <a:custGeom>
                <a:avLst/>
                <a:gdLst>
                  <a:gd name="connsiteX0" fmla="*/ 346710 w 381000"/>
                  <a:gd name="connsiteY0" fmla="*/ 224790 h 259080"/>
                  <a:gd name="connsiteX1" fmla="*/ 346710 w 381000"/>
                  <a:gd name="connsiteY1" fmla="*/ 26670 h 259080"/>
                  <a:gd name="connsiteX2" fmla="*/ 331470 w 381000"/>
                  <a:gd name="connsiteY2" fmla="*/ 11430 h 259080"/>
                  <a:gd name="connsiteX3" fmla="*/ 270510 w 381000"/>
                  <a:gd name="connsiteY3" fmla="*/ 11430 h 259080"/>
                  <a:gd name="connsiteX4" fmla="*/ 255270 w 381000"/>
                  <a:gd name="connsiteY4" fmla="*/ 26670 h 259080"/>
                  <a:gd name="connsiteX5" fmla="*/ 255270 w 381000"/>
                  <a:gd name="connsiteY5" fmla="*/ 224790 h 259080"/>
                  <a:gd name="connsiteX6" fmla="*/ 240030 w 381000"/>
                  <a:gd name="connsiteY6" fmla="*/ 224790 h 259080"/>
                  <a:gd name="connsiteX7" fmla="*/ 240030 w 381000"/>
                  <a:gd name="connsiteY7" fmla="*/ 87630 h 259080"/>
                  <a:gd name="connsiteX8" fmla="*/ 224790 w 381000"/>
                  <a:gd name="connsiteY8" fmla="*/ 72390 h 259080"/>
                  <a:gd name="connsiteX9" fmla="*/ 163830 w 381000"/>
                  <a:gd name="connsiteY9" fmla="*/ 72390 h 259080"/>
                  <a:gd name="connsiteX10" fmla="*/ 148590 w 381000"/>
                  <a:gd name="connsiteY10" fmla="*/ 87630 h 259080"/>
                  <a:gd name="connsiteX11" fmla="*/ 148590 w 381000"/>
                  <a:gd name="connsiteY11" fmla="*/ 224790 h 259080"/>
                  <a:gd name="connsiteX12" fmla="*/ 133350 w 381000"/>
                  <a:gd name="connsiteY12" fmla="*/ 224790 h 259080"/>
                  <a:gd name="connsiteX13" fmla="*/ 133350 w 381000"/>
                  <a:gd name="connsiteY13" fmla="*/ 148590 h 259080"/>
                  <a:gd name="connsiteX14" fmla="*/ 118110 w 381000"/>
                  <a:gd name="connsiteY14" fmla="*/ 133350 h 259080"/>
                  <a:gd name="connsiteX15" fmla="*/ 57150 w 381000"/>
                  <a:gd name="connsiteY15" fmla="*/ 133350 h 259080"/>
                  <a:gd name="connsiteX16" fmla="*/ 41910 w 381000"/>
                  <a:gd name="connsiteY16" fmla="*/ 148590 h 259080"/>
                  <a:gd name="connsiteX17" fmla="*/ 41910 w 381000"/>
                  <a:gd name="connsiteY17" fmla="*/ 224790 h 259080"/>
                  <a:gd name="connsiteX18" fmla="*/ 11430 w 381000"/>
                  <a:gd name="connsiteY18" fmla="*/ 224790 h 259080"/>
                  <a:gd name="connsiteX19" fmla="*/ 11430 w 381000"/>
                  <a:gd name="connsiteY19" fmla="*/ 255270 h 259080"/>
                  <a:gd name="connsiteX20" fmla="*/ 377190 w 381000"/>
                  <a:gd name="connsiteY20" fmla="*/ 255270 h 259080"/>
                  <a:gd name="connsiteX21" fmla="*/ 377190 w 381000"/>
                  <a:gd name="connsiteY21" fmla="*/ 224790 h 259080"/>
                  <a:gd name="connsiteX22" fmla="*/ 346710 w 381000"/>
                  <a:gd name="connsiteY22" fmla="*/ 224790 h 259080"/>
                  <a:gd name="connsiteX23" fmla="*/ 102870 w 381000"/>
                  <a:gd name="connsiteY23" fmla="*/ 224790 h 259080"/>
                  <a:gd name="connsiteX24" fmla="*/ 72390 w 381000"/>
                  <a:gd name="connsiteY24" fmla="*/ 224790 h 259080"/>
                  <a:gd name="connsiteX25" fmla="*/ 72390 w 381000"/>
                  <a:gd name="connsiteY25" fmla="*/ 163830 h 259080"/>
                  <a:gd name="connsiteX26" fmla="*/ 102870 w 381000"/>
                  <a:gd name="connsiteY26" fmla="*/ 163830 h 259080"/>
                  <a:gd name="connsiteX27" fmla="*/ 102870 w 381000"/>
                  <a:gd name="connsiteY27" fmla="*/ 224790 h 259080"/>
                  <a:gd name="connsiteX28" fmla="*/ 209550 w 381000"/>
                  <a:gd name="connsiteY28" fmla="*/ 224790 h 259080"/>
                  <a:gd name="connsiteX29" fmla="*/ 179070 w 381000"/>
                  <a:gd name="connsiteY29" fmla="*/ 224790 h 259080"/>
                  <a:gd name="connsiteX30" fmla="*/ 179070 w 381000"/>
                  <a:gd name="connsiteY30" fmla="*/ 102870 h 259080"/>
                  <a:gd name="connsiteX31" fmla="*/ 209550 w 381000"/>
                  <a:gd name="connsiteY31" fmla="*/ 102870 h 259080"/>
                  <a:gd name="connsiteX32" fmla="*/ 209550 w 381000"/>
                  <a:gd name="connsiteY32" fmla="*/ 224790 h 259080"/>
                  <a:gd name="connsiteX33" fmla="*/ 316230 w 381000"/>
                  <a:gd name="connsiteY33" fmla="*/ 224790 h 259080"/>
                  <a:gd name="connsiteX34" fmla="*/ 285750 w 381000"/>
                  <a:gd name="connsiteY34" fmla="*/ 224790 h 259080"/>
                  <a:gd name="connsiteX35" fmla="*/ 285750 w 381000"/>
                  <a:gd name="connsiteY35" fmla="*/ 41910 h 259080"/>
                  <a:gd name="connsiteX36" fmla="*/ 316230 w 381000"/>
                  <a:gd name="connsiteY36" fmla="*/ 41910 h 259080"/>
                  <a:gd name="connsiteX37" fmla="*/ 316230 w 381000"/>
                  <a:gd name="connsiteY37" fmla="*/ 22479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1000" h="259080">
                    <a:moveTo>
                      <a:pt x="346710" y="224790"/>
                    </a:moveTo>
                    <a:lnTo>
                      <a:pt x="346710" y="26670"/>
                    </a:lnTo>
                    <a:cubicBezTo>
                      <a:pt x="346710" y="17526"/>
                      <a:pt x="340614" y="11430"/>
                      <a:pt x="331470" y="11430"/>
                    </a:cubicBezTo>
                    <a:lnTo>
                      <a:pt x="270510" y="11430"/>
                    </a:lnTo>
                    <a:cubicBezTo>
                      <a:pt x="261366" y="11430"/>
                      <a:pt x="255270" y="17526"/>
                      <a:pt x="255270" y="26670"/>
                    </a:cubicBezTo>
                    <a:lnTo>
                      <a:pt x="255270" y="224790"/>
                    </a:lnTo>
                    <a:lnTo>
                      <a:pt x="240030" y="224790"/>
                    </a:lnTo>
                    <a:lnTo>
                      <a:pt x="240030" y="87630"/>
                    </a:lnTo>
                    <a:cubicBezTo>
                      <a:pt x="240030" y="78486"/>
                      <a:pt x="233934" y="72390"/>
                      <a:pt x="224790" y="72390"/>
                    </a:cubicBezTo>
                    <a:lnTo>
                      <a:pt x="163830" y="72390"/>
                    </a:lnTo>
                    <a:cubicBezTo>
                      <a:pt x="154686" y="72390"/>
                      <a:pt x="148590" y="78486"/>
                      <a:pt x="148590" y="87630"/>
                    </a:cubicBezTo>
                    <a:lnTo>
                      <a:pt x="148590" y="224790"/>
                    </a:lnTo>
                    <a:lnTo>
                      <a:pt x="133350" y="224790"/>
                    </a:lnTo>
                    <a:lnTo>
                      <a:pt x="133350" y="148590"/>
                    </a:lnTo>
                    <a:cubicBezTo>
                      <a:pt x="133350" y="139446"/>
                      <a:pt x="127254" y="133350"/>
                      <a:pt x="118110" y="133350"/>
                    </a:cubicBezTo>
                    <a:lnTo>
                      <a:pt x="57150" y="133350"/>
                    </a:lnTo>
                    <a:cubicBezTo>
                      <a:pt x="48006" y="133350"/>
                      <a:pt x="41910" y="139446"/>
                      <a:pt x="41910" y="148590"/>
                    </a:cubicBezTo>
                    <a:lnTo>
                      <a:pt x="41910" y="224790"/>
                    </a:lnTo>
                    <a:lnTo>
                      <a:pt x="11430" y="224790"/>
                    </a:lnTo>
                    <a:lnTo>
                      <a:pt x="11430" y="255270"/>
                    </a:lnTo>
                    <a:lnTo>
                      <a:pt x="377190" y="255270"/>
                    </a:lnTo>
                    <a:lnTo>
                      <a:pt x="377190" y="224790"/>
                    </a:lnTo>
                    <a:lnTo>
                      <a:pt x="346710" y="224790"/>
                    </a:lnTo>
                    <a:close/>
                    <a:moveTo>
                      <a:pt x="102870" y="224790"/>
                    </a:moveTo>
                    <a:lnTo>
                      <a:pt x="72390" y="224790"/>
                    </a:lnTo>
                    <a:lnTo>
                      <a:pt x="72390" y="163830"/>
                    </a:lnTo>
                    <a:lnTo>
                      <a:pt x="102870" y="163830"/>
                    </a:lnTo>
                    <a:lnTo>
                      <a:pt x="102870" y="224790"/>
                    </a:lnTo>
                    <a:close/>
                    <a:moveTo>
                      <a:pt x="209550" y="224790"/>
                    </a:moveTo>
                    <a:lnTo>
                      <a:pt x="179070" y="224790"/>
                    </a:lnTo>
                    <a:lnTo>
                      <a:pt x="179070" y="102870"/>
                    </a:lnTo>
                    <a:lnTo>
                      <a:pt x="209550" y="102870"/>
                    </a:lnTo>
                    <a:lnTo>
                      <a:pt x="209550" y="224790"/>
                    </a:lnTo>
                    <a:close/>
                    <a:moveTo>
                      <a:pt x="316230" y="224790"/>
                    </a:moveTo>
                    <a:lnTo>
                      <a:pt x="285750" y="224790"/>
                    </a:lnTo>
                    <a:lnTo>
                      <a:pt x="285750" y="41910"/>
                    </a:lnTo>
                    <a:lnTo>
                      <a:pt x="316230" y="41910"/>
                    </a:lnTo>
                    <a:lnTo>
                      <a:pt x="316230" y="22479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4E1FB"/>
                  </a:solidFill>
                  <a:effectLst/>
                  <a:uLnTx/>
                  <a:uFillTx/>
                </a:endParaRPr>
              </a:p>
            </p:txBody>
          </p:sp>
          <p:sp>
            <p:nvSpPr>
              <p:cNvPr id="34" name="Freeform 33">
                <a:extLst>
                  <a:ext uri="{FF2B5EF4-FFF2-40B4-BE49-F238E27FC236}">
                    <a16:creationId xmlns:a16="http://schemas.microsoft.com/office/drawing/2014/main" id="{B0199719-C807-1A47-8CFE-1A184E09C2AE}"/>
                  </a:ext>
                </a:extLst>
              </p:cNvPr>
              <p:cNvSpPr/>
              <p:nvPr/>
            </p:nvSpPr>
            <p:spPr>
              <a:xfrm>
                <a:off x="5307330" y="3717798"/>
                <a:ext cx="243840" cy="243840"/>
              </a:xfrm>
              <a:custGeom>
                <a:avLst/>
                <a:gdLst>
                  <a:gd name="connsiteX0" fmla="*/ 34290 w 243840"/>
                  <a:gd name="connsiteY0" fmla="*/ 235458 h 243840"/>
                  <a:gd name="connsiteX1" fmla="*/ 204978 w 243840"/>
                  <a:gd name="connsiteY1" fmla="*/ 63246 h 243840"/>
                  <a:gd name="connsiteX2" fmla="*/ 204978 w 243840"/>
                  <a:gd name="connsiteY2" fmla="*/ 102870 h 243840"/>
                  <a:gd name="connsiteX3" fmla="*/ 235458 w 243840"/>
                  <a:gd name="connsiteY3" fmla="*/ 102870 h 243840"/>
                  <a:gd name="connsiteX4" fmla="*/ 235458 w 243840"/>
                  <a:gd name="connsiteY4" fmla="*/ 11430 h 243840"/>
                  <a:gd name="connsiteX5" fmla="*/ 144018 w 243840"/>
                  <a:gd name="connsiteY5" fmla="*/ 11430 h 243840"/>
                  <a:gd name="connsiteX6" fmla="*/ 144018 w 243840"/>
                  <a:gd name="connsiteY6" fmla="*/ 41910 h 243840"/>
                  <a:gd name="connsiteX7" fmla="*/ 183642 w 243840"/>
                  <a:gd name="connsiteY7" fmla="*/ 41910 h 243840"/>
                  <a:gd name="connsiteX8" fmla="*/ 11430 w 243840"/>
                  <a:gd name="connsiteY8" fmla="*/ 214122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 h="243840">
                    <a:moveTo>
                      <a:pt x="34290" y="235458"/>
                    </a:moveTo>
                    <a:lnTo>
                      <a:pt x="204978" y="63246"/>
                    </a:lnTo>
                    <a:lnTo>
                      <a:pt x="204978" y="102870"/>
                    </a:lnTo>
                    <a:lnTo>
                      <a:pt x="235458" y="102870"/>
                    </a:lnTo>
                    <a:lnTo>
                      <a:pt x="235458" y="11430"/>
                    </a:lnTo>
                    <a:lnTo>
                      <a:pt x="144018" y="11430"/>
                    </a:lnTo>
                    <a:lnTo>
                      <a:pt x="144018" y="41910"/>
                    </a:lnTo>
                    <a:lnTo>
                      <a:pt x="183642" y="41910"/>
                    </a:lnTo>
                    <a:lnTo>
                      <a:pt x="11430" y="2141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4E1FB"/>
                  </a:solidFill>
                  <a:effectLst/>
                  <a:uLnTx/>
                  <a:uFillTx/>
                </a:endParaRPr>
              </a:p>
            </p:txBody>
          </p:sp>
        </p:grpSp>
      </p:grpSp>
      <p:grpSp>
        <p:nvGrpSpPr>
          <p:cNvPr id="41" name="Group 40">
            <a:extLst>
              <a:ext uri="{FF2B5EF4-FFF2-40B4-BE49-F238E27FC236}">
                <a16:creationId xmlns:a16="http://schemas.microsoft.com/office/drawing/2014/main" id="{9537AF85-304A-B74B-874D-4FDF3D715423}"/>
              </a:ext>
            </a:extLst>
          </p:cNvPr>
          <p:cNvGrpSpPr/>
          <p:nvPr/>
        </p:nvGrpSpPr>
        <p:grpSpPr>
          <a:xfrm>
            <a:off x="933278" y="1274103"/>
            <a:ext cx="3790930" cy="3643556"/>
            <a:chOff x="933278" y="1274103"/>
            <a:chExt cx="3790930" cy="3643556"/>
          </a:xfrm>
        </p:grpSpPr>
        <p:grpSp>
          <p:nvGrpSpPr>
            <p:cNvPr id="35" name="Group 34">
              <a:extLst>
                <a:ext uri="{FF2B5EF4-FFF2-40B4-BE49-F238E27FC236}">
                  <a16:creationId xmlns:a16="http://schemas.microsoft.com/office/drawing/2014/main" id="{6D0C7B22-4644-404B-9CE2-9EBB0DF75770}"/>
                </a:ext>
              </a:extLst>
            </p:cNvPr>
            <p:cNvGrpSpPr/>
            <p:nvPr/>
          </p:nvGrpSpPr>
          <p:grpSpPr>
            <a:xfrm>
              <a:off x="933278" y="1274103"/>
              <a:ext cx="3308186" cy="2354491"/>
              <a:chOff x="897441" y="1681525"/>
              <a:chExt cx="3308186" cy="2354491"/>
            </a:xfrm>
          </p:grpSpPr>
          <p:sp>
            <p:nvSpPr>
              <p:cNvPr id="36" name="Rectangle 35">
                <a:extLst>
                  <a:ext uri="{FF2B5EF4-FFF2-40B4-BE49-F238E27FC236}">
                    <a16:creationId xmlns:a16="http://schemas.microsoft.com/office/drawing/2014/main" id="{6F1789A8-8E6F-684D-8C8F-FEFF5F66EF7D}"/>
                  </a:ext>
                </a:extLst>
              </p:cNvPr>
              <p:cNvSpPr/>
              <p:nvPr/>
            </p:nvSpPr>
            <p:spPr>
              <a:xfrm>
                <a:off x="897441" y="1681525"/>
                <a:ext cx="2024913" cy="235449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700" b="1" i="0" u="none" strike="noStrike" kern="0" cap="none" spc="-1000" normalizeH="0" baseline="0" noProof="0">
                    <a:ln>
                      <a:noFill/>
                    </a:ln>
                    <a:gradFill flip="none" rotWithShape="1">
                      <a:gsLst>
                        <a:gs pos="0">
                          <a:schemeClr val="accent3"/>
                        </a:gs>
                        <a:gs pos="56000">
                          <a:schemeClr val="accent1"/>
                        </a:gs>
                        <a:gs pos="88000">
                          <a:schemeClr val="accent1">
                            <a:lumMod val="50000"/>
                          </a:schemeClr>
                        </a:gs>
                      </a:gsLst>
                      <a:path path="circle">
                        <a:fillToRect l="100000" b="100000"/>
                      </a:path>
                      <a:tileRect t="-100000" r="-100000"/>
                    </a:gradFill>
                    <a:effectLst/>
                    <a:uLnTx/>
                    <a:uFillTx/>
                  </a:rPr>
                  <a:t>50</a:t>
                </a:r>
                <a:endParaRPr kumimoji="0" lang="en-US" sz="14300" b="1" i="0" u="none" strike="noStrike" kern="0" cap="none" spc="-1000" normalizeH="0" baseline="0" noProof="0">
                  <a:ln>
                    <a:noFill/>
                  </a:ln>
                  <a:gradFill flip="none" rotWithShape="1">
                    <a:gsLst>
                      <a:gs pos="0">
                        <a:schemeClr val="accent3"/>
                      </a:gs>
                      <a:gs pos="56000">
                        <a:schemeClr val="accent1"/>
                      </a:gs>
                      <a:gs pos="88000">
                        <a:schemeClr val="accent1">
                          <a:lumMod val="50000"/>
                        </a:schemeClr>
                      </a:gs>
                    </a:gsLst>
                    <a:path path="circle">
                      <a:fillToRect l="100000" b="100000"/>
                    </a:path>
                    <a:tileRect t="-100000" r="-100000"/>
                  </a:gradFill>
                  <a:effectLst/>
                  <a:uLnTx/>
                  <a:uFillTx/>
                </a:endParaRPr>
              </a:p>
            </p:txBody>
          </p:sp>
          <p:sp>
            <p:nvSpPr>
              <p:cNvPr id="37" name="TextBox 36">
                <a:extLst>
                  <a:ext uri="{FF2B5EF4-FFF2-40B4-BE49-F238E27FC236}">
                    <a16:creationId xmlns:a16="http://schemas.microsoft.com/office/drawing/2014/main" id="{B230CC94-3087-9647-B773-DC2E8CB8E353}"/>
                  </a:ext>
                </a:extLst>
              </p:cNvPr>
              <p:cNvSpPr txBox="1"/>
              <p:nvPr/>
            </p:nvSpPr>
            <p:spPr>
              <a:xfrm>
                <a:off x="2956567" y="3008824"/>
                <a:ext cx="124906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i="0" u="none" strike="noStrike" kern="0" cap="none" spc="-100" normalizeH="0" baseline="0" noProof="0">
                    <a:ln>
                      <a:noFill/>
                    </a:ln>
                    <a:solidFill>
                      <a:schemeClr val="accent1"/>
                    </a:solidFill>
                    <a:effectLst/>
                    <a:uLnTx/>
                    <a:uFillTx/>
                  </a:rPr>
                  <a:t>years</a:t>
                </a:r>
              </a:p>
            </p:txBody>
          </p:sp>
          <p:sp>
            <p:nvSpPr>
              <p:cNvPr id="38" name="Rectangle 37">
                <a:extLst>
                  <a:ext uri="{FF2B5EF4-FFF2-40B4-BE49-F238E27FC236}">
                    <a16:creationId xmlns:a16="http://schemas.microsoft.com/office/drawing/2014/main" id="{45F4616D-B586-5A49-821F-2A3AF9CE3734}"/>
                  </a:ext>
                </a:extLst>
              </p:cNvPr>
              <p:cNvSpPr/>
              <p:nvPr/>
            </p:nvSpPr>
            <p:spPr>
              <a:xfrm>
                <a:off x="2871376" y="1742156"/>
                <a:ext cx="925253" cy="187743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600" b="1" i="0" u="none" strike="noStrike" kern="0" cap="none" spc="-1000" normalizeH="0" baseline="0" noProof="0">
                    <a:ln>
                      <a:noFill/>
                    </a:ln>
                    <a:gradFill>
                      <a:gsLst>
                        <a:gs pos="0">
                          <a:schemeClr val="accent3"/>
                        </a:gs>
                        <a:gs pos="56000">
                          <a:schemeClr val="accent1"/>
                        </a:gs>
                        <a:gs pos="88000">
                          <a:schemeClr val="accent1">
                            <a:lumMod val="50000"/>
                          </a:schemeClr>
                        </a:gs>
                      </a:gsLst>
                      <a:path path="circle">
                        <a:fillToRect l="100000" b="100000"/>
                      </a:path>
                    </a:gradFill>
                    <a:effectLst/>
                    <a:uLnTx/>
                    <a:uFillTx/>
                  </a:rPr>
                  <a:t>+</a:t>
                </a:r>
                <a:endParaRPr kumimoji="0" lang="en-US" sz="11600" b="0" i="0" u="none" strike="noStrike" kern="0" cap="none" spc="0" normalizeH="0" baseline="0" noProof="0">
                  <a:ln>
                    <a:noFill/>
                  </a:ln>
                  <a:gradFill>
                    <a:gsLst>
                      <a:gs pos="0">
                        <a:schemeClr val="accent3"/>
                      </a:gs>
                      <a:gs pos="56000">
                        <a:schemeClr val="accent1"/>
                      </a:gs>
                      <a:gs pos="88000">
                        <a:schemeClr val="accent1">
                          <a:lumMod val="50000"/>
                        </a:schemeClr>
                      </a:gs>
                    </a:gsLst>
                    <a:path path="circle">
                      <a:fillToRect l="100000" b="100000"/>
                    </a:path>
                  </a:gradFill>
                  <a:effectLst/>
                  <a:uLnTx/>
                  <a:uFillTx/>
                </a:endParaRPr>
              </a:p>
            </p:txBody>
          </p:sp>
        </p:grpSp>
        <p:sp>
          <p:nvSpPr>
            <p:cNvPr id="39" name="Rectangle 38">
              <a:extLst>
                <a:ext uri="{FF2B5EF4-FFF2-40B4-BE49-F238E27FC236}">
                  <a16:creationId xmlns:a16="http://schemas.microsoft.com/office/drawing/2014/main" id="{86D622AF-D71F-D748-B3E3-5B83B494A019}"/>
                </a:ext>
              </a:extLst>
            </p:cNvPr>
            <p:cNvSpPr/>
            <p:nvPr/>
          </p:nvSpPr>
          <p:spPr>
            <a:xfrm>
              <a:off x="1009435" y="1376158"/>
              <a:ext cx="3125856"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120" normalizeH="0" baseline="0" noProof="0">
                  <a:ln>
                    <a:noFill/>
                  </a:ln>
                  <a:solidFill>
                    <a:schemeClr val="accent1"/>
                  </a:solidFill>
                  <a:effectLst/>
                  <a:uLnTx/>
                  <a:uFillTx/>
                </a:rPr>
                <a:t>ENTERPRISE DATA EXPERTS</a:t>
              </a:r>
            </a:p>
          </p:txBody>
        </p:sp>
        <p:sp>
          <p:nvSpPr>
            <p:cNvPr id="40" name="Rectangle 39">
              <a:extLst>
                <a:ext uri="{FF2B5EF4-FFF2-40B4-BE49-F238E27FC236}">
                  <a16:creationId xmlns:a16="http://schemas.microsoft.com/office/drawing/2014/main" id="{8E7CB5E1-B3DE-534C-9D63-89B8578445C7}"/>
                </a:ext>
              </a:extLst>
            </p:cNvPr>
            <p:cNvSpPr/>
            <p:nvPr/>
          </p:nvSpPr>
          <p:spPr>
            <a:xfrm>
              <a:off x="952013" y="3347999"/>
              <a:ext cx="3772195" cy="1569660"/>
            </a:xfrm>
            <a:prstGeom prst="rect">
              <a:avLst/>
            </a:prstGeom>
          </p:spPr>
          <p:txBody>
            <a:bodyPr wrap="square">
              <a:spAutoFit/>
            </a:bodyPr>
            <a:lstStyle/>
            <a:p>
              <a:pPr marL="0" marR="0" lvl="0" indent="0" defTabSz="914104"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sym typeface="Tahoma" pitchFamily="34" charset="0"/>
                </a:rPr>
                <a:t>Helping customers manage the world’s most critical data</a:t>
              </a:r>
              <a:endParaRPr kumimoji="0" lang="en-US" sz="3200" b="0" i="0" u="none" strike="noStrike" kern="0" cap="none" spc="0" normalizeH="0" baseline="0" noProof="0">
                <a:ln>
                  <a:noFill/>
                </a:ln>
                <a:solidFill>
                  <a:srgbClr val="000000"/>
                </a:solidFill>
                <a:effectLst/>
                <a:uLnTx/>
                <a:uFillTx/>
              </a:endParaRPr>
            </a:p>
          </p:txBody>
        </p:sp>
      </p:grpSp>
      <p:cxnSp>
        <p:nvCxnSpPr>
          <p:cNvPr id="47" name="Straight Connector 46">
            <a:extLst>
              <a:ext uri="{FF2B5EF4-FFF2-40B4-BE49-F238E27FC236}">
                <a16:creationId xmlns:a16="http://schemas.microsoft.com/office/drawing/2014/main" id="{EC54A747-AAC0-8645-A60D-9C1B9A9BA103}"/>
              </a:ext>
            </a:extLst>
          </p:cNvPr>
          <p:cNvCxnSpPr/>
          <p:nvPr/>
        </p:nvCxnSpPr>
        <p:spPr>
          <a:xfrm>
            <a:off x="8255635" y="2339441"/>
            <a:ext cx="2313852" cy="0"/>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8D6BB9D-7F06-E94A-A466-722FACBE7D15}"/>
              </a:ext>
            </a:extLst>
          </p:cNvPr>
          <p:cNvCxnSpPr/>
          <p:nvPr/>
        </p:nvCxnSpPr>
        <p:spPr>
          <a:xfrm>
            <a:off x="8255635" y="3602633"/>
            <a:ext cx="2313852" cy="0"/>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00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A6DF3DD-9411-F943-B534-2DC6316EC7D6}"/>
              </a:ext>
            </a:extLst>
          </p:cNvPr>
          <p:cNvPicPr>
            <a:picLocks noChangeAspect="1" noChangeArrowheads="1"/>
          </p:cNvPicPr>
          <p:nvPr/>
        </p:nvPicPr>
        <p:blipFill>
          <a:blip r:embed="rId3"/>
          <a:srcRect l="19027" r="19027"/>
          <a:stretch/>
        </p:blipFill>
        <p:spPr bwMode="auto">
          <a:xfrm flipH="1">
            <a:off x="6096000" y="302725"/>
            <a:ext cx="5340665" cy="574560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Triangle 8">
            <a:extLst>
              <a:ext uri="{FF2B5EF4-FFF2-40B4-BE49-F238E27FC236}">
                <a16:creationId xmlns:a16="http://schemas.microsoft.com/office/drawing/2014/main" id="{E46A13CC-5EBE-B84F-B038-1EE57C2DFA64}"/>
              </a:ext>
            </a:extLst>
          </p:cNvPr>
          <p:cNvSpPr/>
          <p:nvPr/>
        </p:nvSpPr>
        <p:spPr>
          <a:xfrm>
            <a:off x="6084926" y="275938"/>
            <a:ext cx="3049929" cy="5934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A3AE47D-5C06-EC46-ABBB-F2FD26DBAA0F}"/>
              </a:ext>
            </a:extLst>
          </p:cNvPr>
          <p:cNvSpPr>
            <a:spLocks noGrp="1"/>
          </p:cNvSpPr>
          <p:nvPr>
            <p:ph sz="quarter" idx="15"/>
          </p:nvPr>
        </p:nvSpPr>
        <p:spPr>
          <a:xfrm>
            <a:off x="587375" y="1600200"/>
            <a:ext cx="5919751" cy="4610100"/>
          </a:xfrm>
        </p:spPr>
        <p:txBody>
          <a:bodyPr/>
          <a:lstStyle/>
          <a:p>
            <a:pPr marL="0" indent="0">
              <a:lnSpc>
                <a:spcPts val="2820"/>
              </a:lnSpc>
              <a:buNone/>
            </a:pPr>
            <a:r>
              <a:rPr lang="en-GB"/>
              <a:t>Data monetization is the act of generating economic benefits internally, or externally (selling data to third parties) from collected data. It can be used to:</a:t>
            </a:r>
          </a:p>
        </p:txBody>
      </p:sp>
      <p:sp>
        <p:nvSpPr>
          <p:cNvPr id="2" name="Title 1">
            <a:extLst>
              <a:ext uri="{FF2B5EF4-FFF2-40B4-BE49-F238E27FC236}">
                <a16:creationId xmlns:a16="http://schemas.microsoft.com/office/drawing/2014/main" id="{EFD70ADE-17D5-9747-B79B-A792CB18EB60}"/>
              </a:ext>
            </a:extLst>
          </p:cNvPr>
          <p:cNvSpPr>
            <a:spLocks noGrp="1"/>
          </p:cNvSpPr>
          <p:nvPr>
            <p:ph type="title"/>
          </p:nvPr>
        </p:nvSpPr>
        <p:spPr/>
        <p:txBody>
          <a:bodyPr/>
          <a:lstStyle/>
          <a:p>
            <a:r>
              <a:rPr lang="en-GB"/>
              <a:t>What is Data Monetization?</a:t>
            </a:r>
            <a:endParaRPr lang="en-US"/>
          </a:p>
        </p:txBody>
      </p:sp>
      <p:sp>
        <p:nvSpPr>
          <p:cNvPr id="3" name="Date Placeholder 2">
            <a:extLst>
              <a:ext uri="{FF2B5EF4-FFF2-40B4-BE49-F238E27FC236}">
                <a16:creationId xmlns:a16="http://schemas.microsoft.com/office/drawing/2014/main" id="{E6F27187-0CC6-274A-AFE8-6D2A19DB40F4}"/>
              </a:ext>
            </a:extLst>
          </p:cNvPr>
          <p:cNvSpPr>
            <a:spLocks noGrp="1"/>
          </p:cNvSpPr>
          <p:nvPr>
            <p:ph type="dt" sz="half" idx="13"/>
          </p:nvPr>
        </p:nvSpPr>
        <p:spPr/>
        <p:txBody>
          <a:bodyPr/>
          <a:lstStyle/>
          <a:p>
            <a:r>
              <a:rPr lang="en-US"/>
              <a:t>Copyright © 2023 Actian Corporation</a:t>
            </a:r>
          </a:p>
        </p:txBody>
      </p:sp>
      <p:sp>
        <p:nvSpPr>
          <p:cNvPr id="11" name="Text Placeholder 4">
            <a:extLst>
              <a:ext uri="{FF2B5EF4-FFF2-40B4-BE49-F238E27FC236}">
                <a16:creationId xmlns:a16="http://schemas.microsoft.com/office/drawing/2014/main" id="{C74BD164-2BCA-3340-B268-5E28120C462C}"/>
              </a:ext>
            </a:extLst>
          </p:cNvPr>
          <p:cNvSpPr txBox="1">
            <a:spLocks/>
          </p:cNvSpPr>
          <p:nvPr/>
        </p:nvSpPr>
        <p:spPr>
          <a:xfrm>
            <a:off x="684567" y="4147386"/>
            <a:ext cx="1475310" cy="664797"/>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400" b="0">
                <a:latin typeface="+mj-lt"/>
                <a:ea typeface="Calibri"/>
              </a:rPr>
              <a:t>Increase</a:t>
            </a:r>
            <a:br>
              <a:rPr lang="en-US" sz="2400" b="0">
                <a:latin typeface="+mj-lt"/>
                <a:ea typeface="Calibri"/>
              </a:rPr>
            </a:br>
            <a:r>
              <a:rPr lang="en-US" sz="2400" b="0">
                <a:latin typeface="+mj-lt"/>
                <a:ea typeface="Calibri"/>
              </a:rPr>
              <a:t>Revenue</a:t>
            </a:r>
          </a:p>
        </p:txBody>
      </p:sp>
      <p:sp>
        <p:nvSpPr>
          <p:cNvPr id="12" name="Text Placeholder 8">
            <a:extLst>
              <a:ext uri="{FF2B5EF4-FFF2-40B4-BE49-F238E27FC236}">
                <a16:creationId xmlns:a16="http://schemas.microsoft.com/office/drawing/2014/main" id="{93F79216-A208-CC4A-BB67-AD2D7BBFCC9F}"/>
              </a:ext>
            </a:extLst>
          </p:cNvPr>
          <p:cNvSpPr txBox="1">
            <a:spLocks/>
          </p:cNvSpPr>
          <p:nvPr/>
        </p:nvSpPr>
        <p:spPr>
          <a:xfrm>
            <a:off x="5387937" y="4108606"/>
            <a:ext cx="1697253" cy="664797"/>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400" b="0">
                <a:latin typeface="+mj-lt"/>
                <a:ea typeface="Calibri"/>
                <a:cs typeface="Calibri"/>
              </a:rPr>
              <a:t>Manage</a:t>
            </a:r>
            <a:br>
              <a:rPr lang="en-US" sz="2400" b="0">
                <a:latin typeface="+mj-lt"/>
                <a:ea typeface="Calibri"/>
                <a:cs typeface="Calibri"/>
              </a:rPr>
            </a:br>
            <a:r>
              <a:rPr lang="en-US" sz="2400" b="0">
                <a:latin typeface="+mj-lt"/>
                <a:ea typeface="Calibri"/>
                <a:cs typeface="Calibri"/>
              </a:rPr>
              <a:t>Risks</a:t>
            </a:r>
          </a:p>
        </p:txBody>
      </p:sp>
      <p:sp>
        <p:nvSpPr>
          <p:cNvPr id="13" name="Text Placeholder 10">
            <a:extLst>
              <a:ext uri="{FF2B5EF4-FFF2-40B4-BE49-F238E27FC236}">
                <a16:creationId xmlns:a16="http://schemas.microsoft.com/office/drawing/2014/main" id="{8BEEE4B1-20B8-6147-9467-3334193F6C79}"/>
              </a:ext>
            </a:extLst>
          </p:cNvPr>
          <p:cNvSpPr txBox="1">
            <a:spLocks/>
          </p:cNvSpPr>
          <p:nvPr/>
        </p:nvSpPr>
        <p:spPr>
          <a:xfrm>
            <a:off x="3097060" y="4147386"/>
            <a:ext cx="1553402" cy="664797"/>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400" b="0">
                <a:latin typeface="+mj-lt"/>
                <a:ea typeface="Calibri"/>
                <a:cs typeface="Calibri"/>
              </a:rPr>
              <a:t>Lower</a:t>
            </a:r>
            <a:br>
              <a:rPr lang="en-US" sz="2400" b="0">
                <a:latin typeface="+mj-lt"/>
                <a:ea typeface="Calibri"/>
                <a:cs typeface="Calibri"/>
              </a:rPr>
            </a:br>
            <a:r>
              <a:rPr lang="en-US" sz="2400" b="0">
                <a:latin typeface="+mj-lt"/>
                <a:ea typeface="Calibri"/>
                <a:cs typeface="Calibri"/>
              </a:rPr>
              <a:t>Costs</a:t>
            </a:r>
          </a:p>
        </p:txBody>
      </p:sp>
      <p:cxnSp>
        <p:nvCxnSpPr>
          <p:cNvPr id="14" name="Straight Connector 13">
            <a:extLst>
              <a:ext uri="{FF2B5EF4-FFF2-40B4-BE49-F238E27FC236}">
                <a16:creationId xmlns:a16="http://schemas.microsoft.com/office/drawing/2014/main" id="{3359B5FB-0EF3-6346-A1E3-0054674E5129}"/>
              </a:ext>
            </a:extLst>
          </p:cNvPr>
          <p:cNvCxnSpPr>
            <a:cxnSpLocks/>
          </p:cNvCxnSpPr>
          <p:nvPr/>
        </p:nvCxnSpPr>
        <p:spPr>
          <a:xfrm flipV="1">
            <a:off x="4650462" y="3636791"/>
            <a:ext cx="0" cy="1092614"/>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1B1F1E-69C3-494E-BC49-4338D169F768}"/>
              </a:ext>
            </a:extLst>
          </p:cNvPr>
          <p:cNvCxnSpPr>
            <a:cxnSpLocks/>
          </p:cNvCxnSpPr>
          <p:nvPr/>
        </p:nvCxnSpPr>
        <p:spPr>
          <a:xfrm flipV="1">
            <a:off x="2416918" y="3636791"/>
            <a:ext cx="0" cy="1092614"/>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595A8B3-4043-4741-B67B-F8D0F4E1B902}"/>
              </a:ext>
            </a:extLst>
          </p:cNvPr>
          <p:cNvGrpSpPr/>
          <p:nvPr/>
        </p:nvGrpSpPr>
        <p:grpSpPr>
          <a:xfrm>
            <a:off x="684567" y="3576527"/>
            <a:ext cx="381000" cy="381000"/>
            <a:chOff x="5272278" y="3717798"/>
            <a:chExt cx="381000" cy="381000"/>
          </a:xfrm>
          <a:solidFill>
            <a:srgbClr val="394951"/>
          </a:solidFill>
        </p:grpSpPr>
        <p:sp>
          <p:nvSpPr>
            <p:cNvPr id="17" name="Freeform 16">
              <a:extLst>
                <a:ext uri="{FF2B5EF4-FFF2-40B4-BE49-F238E27FC236}">
                  <a16:creationId xmlns:a16="http://schemas.microsoft.com/office/drawing/2014/main" id="{CACBC296-25B8-D947-BA13-FD45298AA0E2}"/>
                </a:ext>
              </a:extLst>
            </p:cNvPr>
            <p:cNvSpPr/>
            <p:nvPr/>
          </p:nvSpPr>
          <p:spPr>
            <a:xfrm>
              <a:off x="5272278" y="3839718"/>
              <a:ext cx="381000" cy="259080"/>
            </a:xfrm>
            <a:custGeom>
              <a:avLst/>
              <a:gdLst>
                <a:gd name="connsiteX0" fmla="*/ 346710 w 381000"/>
                <a:gd name="connsiteY0" fmla="*/ 224790 h 259080"/>
                <a:gd name="connsiteX1" fmla="*/ 346710 w 381000"/>
                <a:gd name="connsiteY1" fmla="*/ 26670 h 259080"/>
                <a:gd name="connsiteX2" fmla="*/ 331470 w 381000"/>
                <a:gd name="connsiteY2" fmla="*/ 11430 h 259080"/>
                <a:gd name="connsiteX3" fmla="*/ 270510 w 381000"/>
                <a:gd name="connsiteY3" fmla="*/ 11430 h 259080"/>
                <a:gd name="connsiteX4" fmla="*/ 255270 w 381000"/>
                <a:gd name="connsiteY4" fmla="*/ 26670 h 259080"/>
                <a:gd name="connsiteX5" fmla="*/ 255270 w 381000"/>
                <a:gd name="connsiteY5" fmla="*/ 224790 h 259080"/>
                <a:gd name="connsiteX6" fmla="*/ 240030 w 381000"/>
                <a:gd name="connsiteY6" fmla="*/ 224790 h 259080"/>
                <a:gd name="connsiteX7" fmla="*/ 240030 w 381000"/>
                <a:gd name="connsiteY7" fmla="*/ 87630 h 259080"/>
                <a:gd name="connsiteX8" fmla="*/ 224790 w 381000"/>
                <a:gd name="connsiteY8" fmla="*/ 72390 h 259080"/>
                <a:gd name="connsiteX9" fmla="*/ 163830 w 381000"/>
                <a:gd name="connsiteY9" fmla="*/ 72390 h 259080"/>
                <a:gd name="connsiteX10" fmla="*/ 148590 w 381000"/>
                <a:gd name="connsiteY10" fmla="*/ 87630 h 259080"/>
                <a:gd name="connsiteX11" fmla="*/ 148590 w 381000"/>
                <a:gd name="connsiteY11" fmla="*/ 224790 h 259080"/>
                <a:gd name="connsiteX12" fmla="*/ 133350 w 381000"/>
                <a:gd name="connsiteY12" fmla="*/ 224790 h 259080"/>
                <a:gd name="connsiteX13" fmla="*/ 133350 w 381000"/>
                <a:gd name="connsiteY13" fmla="*/ 148590 h 259080"/>
                <a:gd name="connsiteX14" fmla="*/ 118110 w 381000"/>
                <a:gd name="connsiteY14" fmla="*/ 133350 h 259080"/>
                <a:gd name="connsiteX15" fmla="*/ 57150 w 381000"/>
                <a:gd name="connsiteY15" fmla="*/ 133350 h 259080"/>
                <a:gd name="connsiteX16" fmla="*/ 41910 w 381000"/>
                <a:gd name="connsiteY16" fmla="*/ 148590 h 259080"/>
                <a:gd name="connsiteX17" fmla="*/ 41910 w 381000"/>
                <a:gd name="connsiteY17" fmla="*/ 224790 h 259080"/>
                <a:gd name="connsiteX18" fmla="*/ 11430 w 381000"/>
                <a:gd name="connsiteY18" fmla="*/ 224790 h 259080"/>
                <a:gd name="connsiteX19" fmla="*/ 11430 w 381000"/>
                <a:gd name="connsiteY19" fmla="*/ 255270 h 259080"/>
                <a:gd name="connsiteX20" fmla="*/ 377190 w 381000"/>
                <a:gd name="connsiteY20" fmla="*/ 255270 h 259080"/>
                <a:gd name="connsiteX21" fmla="*/ 377190 w 381000"/>
                <a:gd name="connsiteY21" fmla="*/ 224790 h 259080"/>
                <a:gd name="connsiteX22" fmla="*/ 346710 w 381000"/>
                <a:gd name="connsiteY22" fmla="*/ 224790 h 259080"/>
                <a:gd name="connsiteX23" fmla="*/ 102870 w 381000"/>
                <a:gd name="connsiteY23" fmla="*/ 224790 h 259080"/>
                <a:gd name="connsiteX24" fmla="*/ 72390 w 381000"/>
                <a:gd name="connsiteY24" fmla="*/ 224790 h 259080"/>
                <a:gd name="connsiteX25" fmla="*/ 72390 w 381000"/>
                <a:gd name="connsiteY25" fmla="*/ 163830 h 259080"/>
                <a:gd name="connsiteX26" fmla="*/ 102870 w 381000"/>
                <a:gd name="connsiteY26" fmla="*/ 163830 h 259080"/>
                <a:gd name="connsiteX27" fmla="*/ 102870 w 381000"/>
                <a:gd name="connsiteY27" fmla="*/ 224790 h 259080"/>
                <a:gd name="connsiteX28" fmla="*/ 209550 w 381000"/>
                <a:gd name="connsiteY28" fmla="*/ 224790 h 259080"/>
                <a:gd name="connsiteX29" fmla="*/ 179070 w 381000"/>
                <a:gd name="connsiteY29" fmla="*/ 224790 h 259080"/>
                <a:gd name="connsiteX30" fmla="*/ 179070 w 381000"/>
                <a:gd name="connsiteY30" fmla="*/ 102870 h 259080"/>
                <a:gd name="connsiteX31" fmla="*/ 209550 w 381000"/>
                <a:gd name="connsiteY31" fmla="*/ 102870 h 259080"/>
                <a:gd name="connsiteX32" fmla="*/ 209550 w 381000"/>
                <a:gd name="connsiteY32" fmla="*/ 224790 h 259080"/>
                <a:gd name="connsiteX33" fmla="*/ 316230 w 381000"/>
                <a:gd name="connsiteY33" fmla="*/ 224790 h 259080"/>
                <a:gd name="connsiteX34" fmla="*/ 285750 w 381000"/>
                <a:gd name="connsiteY34" fmla="*/ 224790 h 259080"/>
                <a:gd name="connsiteX35" fmla="*/ 285750 w 381000"/>
                <a:gd name="connsiteY35" fmla="*/ 41910 h 259080"/>
                <a:gd name="connsiteX36" fmla="*/ 316230 w 381000"/>
                <a:gd name="connsiteY36" fmla="*/ 41910 h 259080"/>
                <a:gd name="connsiteX37" fmla="*/ 316230 w 381000"/>
                <a:gd name="connsiteY37" fmla="*/ 22479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1000" h="259080">
                  <a:moveTo>
                    <a:pt x="346710" y="224790"/>
                  </a:moveTo>
                  <a:lnTo>
                    <a:pt x="346710" y="26670"/>
                  </a:lnTo>
                  <a:cubicBezTo>
                    <a:pt x="346710" y="17526"/>
                    <a:pt x="340614" y="11430"/>
                    <a:pt x="331470" y="11430"/>
                  </a:cubicBezTo>
                  <a:lnTo>
                    <a:pt x="270510" y="11430"/>
                  </a:lnTo>
                  <a:cubicBezTo>
                    <a:pt x="261366" y="11430"/>
                    <a:pt x="255270" y="17526"/>
                    <a:pt x="255270" y="26670"/>
                  </a:cubicBezTo>
                  <a:lnTo>
                    <a:pt x="255270" y="224790"/>
                  </a:lnTo>
                  <a:lnTo>
                    <a:pt x="240030" y="224790"/>
                  </a:lnTo>
                  <a:lnTo>
                    <a:pt x="240030" y="87630"/>
                  </a:lnTo>
                  <a:cubicBezTo>
                    <a:pt x="240030" y="78486"/>
                    <a:pt x="233934" y="72390"/>
                    <a:pt x="224790" y="72390"/>
                  </a:cubicBezTo>
                  <a:lnTo>
                    <a:pt x="163830" y="72390"/>
                  </a:lnTo>
                  <a:cubicBezTo>
                    <a:pt x="154686" y="72390"/>
                    <a:pt x="148590" y="78486"/>
                    <a:pt x="148590" y="87630"/>
                  </a:cubicBezTo>
                  <a:lnTo>
                    <a:pt x="148590" y="224790"/>
                  </a:lnTo>
                  <a:lnTo>
                    <a:pt x="133350" y="224790"/>
                  </a:lnTo>
                  <a:lnTo>
                    <a:pt x="133350" y="148590"/>
                  </a:lnTo>
                  <a:cubicBezTo>
                    <a:pt x="133350" y="139446"/>
                    <a:pt x="127254" y="133350"/>
                    <a:pt x="118110" y="133350"/>
                  </a:cubicBezTo>
                  <a:lnTo>
                    <a:pt x="57150" y="133350"/>
                  </a:lnTo>
                  <a:cubicBezTo>
                    <a:pt x="48006" y="133350"/>
                    <a:pt x="41910" y="139446"/>
                    <a:pt x="41910" y="148590"/>
                  </a:cubicBezTo>
                  <a:lnTo>
                    <a:pt x="41910" y="224790"/>
                  </a:lnTo>
                  <a:lnTo>
                    <a:pt x="11430" y="224790"/>
                  </a:lnTo>
                  <a:lnTo>
                    <a:pt x="11430" y="255270"/>
                  </a:lnTo>
                  <a:lnTo>
                    <a:pt x="377190" y="255270"/>
                  </a:lnTo>
                  <a:lnTo>
                    <a:pt x="377190" y="224790"/>
                  </a:lnTo>
                  <a:lnTo>
                    <a:pt x="346710" y="224790"/>
                  </a:lnTo>
                  <a:close/>
                  <a:moveTo>
                    <a:pt x="102870" y="224790"/>
                  </a:moveTo>
                  <a:lnTo>
                    <a:pt x="72390" y="224790"/>
                  </a:lnTo>
                  <a:lnTo>
                    <a:pt x="72390" y="163830"/>
                  </a:lnTo>
                  <a:lnTo>
                    <a:pt x="102870" y="163830"/>
                  </a:lnTo>
                  <a:lnTo>
                    <a:pt x="102870" y="224790"/>
                  </a:lnTo>
                  <a:close/>
                  <a:moveTo>
                    <a:pt x="209550" y="224790"/>
                  </a:moveTo>
                  <a:lnTo>
                    <a:pt x="179070" y="224790"/>
                  </a:lnTo>
                  <a:lnTo>
                    <a:pt x="179070" y="102870"/>
                  </a:lnTo>
                  <a:lnTo>
                    <a:pt x="209550" y="102870"/>
                  </a:lnTo>
                  <a:lnTo>
                    <a:pt x="209550" y="224790"/>
                  </a:lnTo>
                  <a:close/>
                  <a:moveTo>
                    <a:pt x="316230" y="224790"/>
                  </a:moveTo>
                  <a:lnTo>
                    <a:pt x="285750" y="224790"/>
                  </a:lnTo>
                  <a:lnTo>
                    <a:pt x="285750" y="41910"/>
                  </a:lnTo>
                  <a:lnTo>
                    <a:pt x="316230" y="41910"/>
                  </a:lnTo>
                  <a:lnTo>
                    <a:pt x="316230" y="224790"/>
                  </a:ln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5DB31FA-90CE-8042-B77D-3E603083195D}"/>
                </a:ext>
              </a:extLst>
            </p:cNvPr>
            <p:cNvSpPr/>
            <p:nvPr/>
          </p:nvSpPr>
          <p:spPr>
            <a:xfrm>
              <a:off x="5307330" y="3717798"/>
              <a:ext cx="243840" cy="243840"/>
            </a:xfrm>
            <a:custGeom>
              <a:avLst/>
              <a:gdLst>
                <a:gd name="connsiteX0" fmla="*/ 34290 w 243840"/>
                <a:gd name="connsiteY0" fmla="*/ 235458 h 243840"/>
                <a:gd name="connsiteX1" fmla="*/ 204978 w 243840"/>
                <a:gd name="connsiteY1" fmla="*/ 63246 h 243840"/>
                <a:gd name="connsiteX2" fmla="*/ 204978 w 243840"/>
                <a:gd name="connsiteY2" fmla="*/ 102870 h 243840"/>
                <a:gd name="connsiteX3" fmla="*/ 235458 w 243840"/>
                <a:gd name="connsiteY3" fmla="*/ 102870 h 243840"/>
                <a:gd name="connsiteX4" fmla="*/ 235458 w 243840"/>
                <a:gd name="connsiteY4" fmla="*/ 11430 h 243840"/>
                <a:gd name="connsiteX5" fmla="*/ 144018 w 243840"/>
                <a:gd name="connsiteY5" fmla="*/ 11430 h 243840"/>
                <a:gd name="connsiteX6" fmla="*/ 144018 w 243840"/>
                <a:gd name="connsiteY6" fmla="*/ 41910 h 243840"/>
                <a:gd name="connsiteX7" fmla="*/ 183642 w 243840"/>
                <a:gd name="connsiteY7" fmla="*/ 41910 h 243840"/>
                <a:gd name="connsiteX8" fmla="*/ 11430 w 243840"/>
                <a:gd name="connsiteY8" fmla="*/ 214122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 h="243840">
                  <a:moveTo>
                    <a:pt x="34290" y="235458"/>
                  </a:moveTo>
                  <a:lnTo>
                    <a:pt x="204978" y="63246"/>
                  </a:lnTo>
                  <a:lnTo>
                    <a:pt x="204978" y="102870"/>
                  </a:lnTo>
                  <a:lnTo>
                    <a:pt x="235458" y="102870"/>
                  </a:lnTo>
                  <a:lnTo>
                    <a:pt x="235458" y="11430"/>
                  </a:lnTo>
                  <a:lnTo>
                    <a:pt x="144018" y="11430"/>
                  </a:lnTo>
                  <a:lnTo>
                    <a:pt x="144018" y="41910"/>
                  </a:lnTo>
                  <a:lnTo>
                    <a:pt x="183642" y="41910"/>
                  </a:lnTo>
                  <a:lnTo>
                    <a:pt x="11430" y="214122"/>
                  </a:ln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8854787F-8B5F-AF42-8099-80F691986200}"/>
              </a:ext>
            </a:extLst>
          </p:cNvPr>
          <p:cNvGrpSpPr/>
          <p:nvPr/>
        </p:nvGrpSpPr>
        <p:grpSpPr>
          <a:xfrm>
            <a:off x="3097060" y="3625222"/>
            <a:ext cx="289907" cy="289633"/>
            <a:chOff x="1763683" y="3763445"/>
            <a:chExt cx="289907" cy="289633"/>
          </a:xfrm>
          <a:solidFill>
            <a:srgbClr val="394951"/>
          </a:solidFill>
        </p:grpSpPr>
        <p:sp>
          <p:nvSpPr>
            <p:cNvPr id="20" name="Freeform 19">
              <a:extLst>
                <a:ext uri="{FF2B5EF4-FFF2-40B4-BE49-F238E27FC236}">
                  <a16:creationId xmlns:a16="http://schemas.microsoft.com/office/drawing/2014/main" id="{C6F69AE9-B888-C741-B87E-0CBFFD6F6433}"/>
                </a:ext>
              </a:extLst>
            </p:cNvPr>
            <p:cNvSpPr/>
            <p:nvPr/>
          </p:nvSpPr>
          <p:spPr>
            <a:xfrm>
              <a:off x="1764030" y="3763518"/>
              <a:ext cx="137160" cy="137160"/>
            </a:xfrm>
            <a:custGeom>
              <a:avLst/>
              <a:gdLst>
                <a:gd name="connsiteX0" fmla="*/ 72390 w 137160"/>
                <a:gd name="connsiteY0" fmla="*/ 133350 h 137160"/>
                <a:gd name="connsiteX1" fmla="*/ 133350 w 137160"/>
                <a:gd name="connsiteY1" fmla="*/ 72390 h 137160"/>
                <a:gd name="connsiteX2" fmla="*/ 72390 w 137160"/>
                <a:gd name="connsiteY2" fmla="*/ 11430 h 137160"/>
                <a:gd name="connsiteX3" fmla="*/ 11430 w 137160"/>
                <a:gd name="connsiteY3" fmla="*/ 72390 h 137160"/>
                <a:gd name="connsiteX4" fmla="*/ 72390 w 137160"/>
                <a:gd name="connsiteY4" fmla="*/ 133350 h 137160"/>
                <a:gd name="connsiteX5" fmla="*/ 72390 w 137160"/>
                <a:gd name="connsiteY5" fmla="*/ 41910 h 137160"/>
                <a:gd name="connsiteX6" fmla="*/ 102870 w 137160"/>
                <a:gd name="connsiteY6" fmla="*/ 72390 h 137160"/>
                <a:gd name="connsiteX7" fmla="*/ 72390 w 137160"/>
                <a:gd name="connsiteY7" fmla="*/ 102870 h 137160"/>
                <a:gd name="connsiteX8" fmla="*/ 41910 w 137160"/>
                <a:gd name="connsiteY8" fmla="*/ 72390 h 137160"/>
                <a:gd name="connsiteX9" fmla="*/ 72390 w 137160"/>
                <a:gd name="connsiteY9" fmla="*/ 4191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37160">
                  <a:moveTo>
                    <a:pt x="72390" y="133350"/>
                  </a:moveTo>
                  <a:cubicBezTo>
                    <a:pt x="105918" y="133350"/>
                    <a:pt x="133350" y="105918"/>
                    <a:pt x="133350" y="72390"/>
                  </a:cubicBezTo>
                  <a:cubicBezTo>
                    <a:pt x="133350" y="38862"/>
                    <a:pt x="105918" y="11430"/>
                    <a:pt x="72390" y="11430"/>
                  </a:cubicBezTo>
                  <a:cubicBezTo>
                    <a:pt x="38862" y="11430"/>
                    <a:pt x="11430" y="38862"/>
                    <a:pt x="11430" y="72390"/>
                  </a:cubicBezTo>
                  <a:cubicBezTo>
                    <a:pt x="11430" y="105918"/>
                    <a:pt x="38862" y="133350"/>
                    <a:pt x="72390" y="133350"/>
                  </a:cubicBezTo>
                  <a:close/>
                  <a:moveTo>
                    <a:pt x="72390" y="41910"/>
                  </a:moveTo>
                  <a:cubicBezTo>
                    <a:pt x="89154" y="41910"/>
                    <a:pt x="102870" y="55626"/>
                    <a:pt x="102870" y="72390"/>
                  </a:cubicBezTo>
                  <a:cubicBezTo>
                    <a:pt x="102870" y="89154"/>
                    <a:pt x="89154" y="102870"/>
                    <a:pt x="72390" y="102870"/>
                  </a:cubicBezTo>
                  <a:cubicBezTo>
                    <a:pt x="55626" y="102870"/>
                    <a:pt x="41910" y="89154"/>
                    <a:pt x="41910" y="72390"/>
                  </a:cubicBezTo>
                  <a:cubicBezTo>
                    <a:pt x="41910" y="55626"/>
                    <a:pt x="55626" y="41910"/>
                    <a:pt x="72390" y="41910"/>
                  </a:cubicBez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E2ABFDA-4712-C446-A084-1140B791B3C0}"/>
                </a:ext>
              </a:extLst>
            </p:cNvPr>
            <p:cNvSpPr/>
            <p:nvPr/>
          </p:nvSpPr>
          <p:spPr>
            <a:xfrm>
              <a:off x="1916430" y="3915918"/>
              <a:ext cx="137160" cy="137160"/>
            </a:xfrm>
            <a:custGeom>
              <a:avLst/>
              <a:gdLst>
                <a:gd name="connsiteX0" fmla="*/ 72390 w 137160"/>
                <a:gd name="connsiteY0" fmla="*/ 11430 h 137160"/>
                <a:gd name="connsiteX1" fmla="*/ 11430 w 137160"/>
                <a:gd name="connsiteY1" fmla="*/ 72390 h 137160"/>
                <a:gd name="connsiteX2" fmla="*/ 72390 w 137160"/>
                <a:gd name="connsiteY2" fmla="*/ 133350 h 137160"/>
                <a:gd name="connsiteX3" fmla="*/ 133350 w 137160"/>
                <a:gd name="connsiteY3" fmla="*/ 72390 h 137160"/>
                <a:gd name="connsiteX4" fmla="*/ 72390 w 137160"/>
                <a:gd name="connsiteY4" fmla="*/ 11430 h 137160"/>
                <a:gd name="connsiteX5" fmla="*/ 72390 w 137160"/>
                <a:gd name="connsiteY5" fmla="*/ 102870 h 137160"/>
                <a:gd name="connsiteX6" fmla="*/ 41910 w 137160"/>
                <a:gd name="connsiteY6" fmla="*/ 72390 h 137160"/>
                <a:gd name="connsiteX7" fmla="*/ 72390 w 137160"/>
                <a:gd name="connsiteY7" fmla="*/ 41910 h 137160"/>
                <a:gd name="connsiteX8" fmla="*/ 102870 w 137160"/>
                <a:gd name="connsiteY8" fmla="*/ 72390 h 137160"/>
                <a:gd name="connsiteX9" fmla="*/ 72390 w 137160"/>
                <a:gd name="connsiteY9" fmla="*/ 10287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37160">
                  <a:moveTo>
                    <a:pt x="72390" y="11430"/>
                  </a:moveTo>
                  <a:cubicBezTo>
                    <a:pt x="38862" y="11430"/>
                    <a:pt x="11430" y="38862"/>
                    <a:pt x="11430" y="72390"/>
                  </a:cubicBezTo>
                  <a:cubicBezTo>
                    <a:pt x="11430" y="105918"/>
                    <a:pt x="38862" y="133350"/>
                    <a:pt x="72390" y="133350"/>
                  </a:cubicBezTo>
                  <a:cubicBezTo>
                    <a:pt x="105918" y="133350"/>
                    <a:pt x="133350" y="105918"/>
                    <a:pt x="133350" y="72390"/>
                  </a:cubicBezTo>
                  <a:cubicBezTo>
                    <a:pt x="133350" y="38862"/>
                    <a:pt x="105918" y="11430"/>
                    <a:pt x="72390" y="11430"/>
                  </a:cubicBezTo>
                  <a:close/>
                  <a:moveTo>
                    <a:pt x="72390" y="102870"/>
                  </a:moveTo>
                  <a:cubicBezTo>
                    <a:pt x="55626" y="102870"/>
                    <a:pt x="41910" y="89154"/>
                    <a:pt x="41910" y="72390"/>
                  </a:cubicBezTo>
                  <a:cubicBezTo>
                    <a:pt x="41910" y="55626"/>
                    <a:pt x="55626" y="41910"/>
                    <a:pt x="72390" y="41910"/>
                  </a:cubicBezTo>
                  <a:cubicBezTo>
                    <a:pt x="89154" y="41910"/>
                    <a:pt x="102870" y="55626"/>
                    <a:pt x="102870" y="72390"/>
                  </a:cubicBezTo>
                  <a:cubicBezTo>
                    <a:pt x="102870" y="89154"/>
                    <a:pt x="89154" y="102870"/>
                    <a:pt x="72390" y="102870"/>
                  </a:cubicBez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0AF3134-6A78-B34C-B3D4-EA0AD24C0655}"/>
                </a:ext>
              </a:extLst>
            </p:cNvPr>
            <p:cNvSpPr/>
            <p:nvPr/>
          </p:nvSpPr>
          <p:spPr>
            <a:xfrm>
              <a:off x="1763683" y="3763445"/>
              <a:ext cx="289560" cy="289560"/>
            </a:xfrm>
            <a:custGeom>
              <a:avLst/>
              <a:gdLst>
                <a:gd name="connsiteX0" fmla="*/ 16164 w 289560"/>
                <a:gd name="connsiteY0" fmla="*/ 259707 h 289560"/>
                <a:gd name="connsiteX1" fmla="*/ 259707 w 289560"/>
                <a:gd name="connsiteY1" fmla="*/ 16164 h 289560"/>
                <a:gd name="connsiteX2" fmla="*/ 281259 w 289560"/>
                <a:gd name="connsiteY2" fmla="*/ 37717 h 289560"/>
                <a:gd name="connsiteX3" fmla="*/ 37717 w 289560"/>
                <a:gd name="connsiteY3" fmla="*/ 281259 h 289560"/>
              </a:gdLst>
              <a:ahLst/>
              <a:cxnLst>
                <a:cxn ang="0">
                  <a:pos x="connsiteX0" y="connsiteY0"/>
                </a:cxn>
                <a:cxn ang="0">
                  <a:pos x="connsiteX1" y="connsiteY1"/>
                </a:cxn>
                <a:cxn ang="0">
                  <a:pos x="connsiteX2" y="connsiteY2"/>
                </a:cxn>
                <a:cxn ang="0">
                  <a:pos x="connsiteX3" y="connsiteY3"/>
                </a:cxn>
              </a:cxnLst>
              <a:rect l="l" t="t" r="r" b="b"/>
              <a:pathLst>
                <a:path w="289560" h="289560">
                  <a:moveTo>
                    <a:pt x="16164" y="259707"/>
                  </a:moveTo>
                  <a:lnTo>
                    <a:pt x="259707" y="16164"/>
                  </a:lnTo>
                  <a:lnTo>
                    <a:pt x="281259" y="37717"/>
                  </a:lnTo>
                  <a:lnTo>
                    <a:pt x="37717" y="281259"/>
                  </a:ln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grpSp>
      <p:sp>
        <p:nvSpPr>
          <p:cNvPr id="23" name="Freeform 22">
            <a:extLst>
              <a:ext uri="{FF2B5EF4-FFF2-40B4-BE49-F238E27FC236}">
                <a16:creationId xmlns:a16="http://schemas.microsoft.com/office/drawing/2014/main" id="{AC5255DF-199F-9343-A502-C96754A6FC27}"/>
              </a:ext>
            </a:extLst>
          </p:cNvPr>
          <p:cNvSpPr/>
          <p:nvPr/>
        </p:nvSpPr>
        <p:spPr>
          <a:xfrm>
            <a:off x="5362852" y="3576527"/>
            <a:ext cx="335280" cy="335280"/>
          </a:xfrm>
          <a:custGeom>
            <a:avLst/>
            <a:gdLst>
              <a:gd name="connsiteX0" fmla="*/ 292608 w 335280"/>
              <a:gd name="connsiteY0" fmla="*/ 18288 h 335280"/>
              <a:gd name="connsiteX1" fmla="*/ 48768 w 335280"/>
              <a:gd name="connsiteY1" fmla="*/ 18288 h 335280"/>
              <a:gd name="connsiteX2" fmla="*/ 18288 w 335280"/>
              <a:gd name="connsiteY2" fmla="*/ 48768 h 335280"/>
              <a:gd name="connsiteX3" fmla="*/ 18288 w 335280"/>
              <a:gd name="connsiteY3" fmla="*/ 201168 h 335280"/>
              <a:gd name="connsiteX4" fmla="*/ 48768 w 335280"/>
              <a:gd name="connsiteY4" fmla="*/ 231648 h 335280"/>
              <a:gd name="connsiteX5" fmla="*/ 134112 w 335280"/>
              <a:gd name="connsiteY5" fmla="*/ 231648 h 335280"/>
              <a:gd name="connsiteX6" fmla="*/ 42672 w 335280"/>
              <a:gd name="connsiteY6" fmla="*/ 323088 h 335280"/>
              <a:gd name="connsiteX7" fmla="*/ 85343 w 335280"/>
              <a:gd name="connsiteY7" fmla="*/ 323088 h 335280"/>
              <a:gd name="connsiteX8" fmla="*/ 155448 w 335280"/>
              <a:gd name="connsiteY8" fmla="*/ 252984 h 335280"/>
              <a:gd name="connsiteX9" fmla="*/ 155448 w 335280"/>
              <a:gd name="connsiteY9" fmla="*/ 323088 h 335280"/>
              <a:gd name="connsiteX10" fmla="*/ 185928 w 335280"/>
              <a:gd name="connsiteY10" fmla="*/ 323088 h 335280"/>
              <a:gd name="connsiteX11" fmla="*/ 185928 w 335280"/>
              <a:gd name="connsiteY11" fmla="*/ 252984 h 335280"/>
              <a:gd name="connsiteX12" fmla="*/ 256032 w 335280"/>
              <a:gd name="connsiteY12" fmla="*/ 323088 h 335280"/>
              <a:gd name="connsiteX13" fmla="*/ 298703 w 335280"/>
              <a:gd name="connsiteY13" fmla="*/ 323088 h 335280"/>
              <a:gd name="connsiteX14" fmla="*/ 207263 w 335280"/>
              <a:gd name="connsiteY14" fmla="*/ 231648 h 335280"/>
              <a:gd name="connsiteX15" fmla="*/ 292608 w 335280"/>
              <a:gd name="connsiteY15" fmla="*/ 231648 h 335280"/>
              <a:gd name="connsiteX16" fmla="*/ 323088 w 335280"/>
              <a:gd name="connsiteY16" fmla="*/ 201168 h 335280"/>
              <a:gd name="connsiteX17" fmla="*/ 323088 w 335280"/>
              <a:gd name="connsiteY17" fmla="*/ 48768 h 335280"/>
              <a:gd name="connsiteX18" fmla="*/ 292608 w 335280"/>
              <a:gd name="connsiteY18" fmla="*/ 18288 h 335280"/>
              <a:gd name="connsiteX19" fmla="*/ 292608 w 335280"/>
              <a:gd name="connsiteY19" fmla="*/ 201168 h 335280"/>
              <a:gd name="connsiteX20" fmla="*/ 48768 w 335280"/>
              <a:gd name="connsiteY20" fmla="*/ 201168 h 335280"/>
              <a:gd name="connsiteX21" fmla="*/ 48768 w 335280"/>
              <a:gd name="connsiteY21" fmla="*/ 155448 h 335280"/>
              <a:gd name="connsiteX22" fmla="*/ 79248 w 335280"/>
              <a:gd name="connsiteY22" fmla="*/ 155448 h 335280"/>
              <a:gd name="connsiteX23" fmla="*/ 89916 w 335280"/>
              <a:gd name="connsiteY23" fmla="*/ 150876 h 335280"/>
              <a:gd name="connsiteX24" fmla="*/ 109728 w 335280"/>
              <a:gd name="connsiteY24" fmla="*/ 131064 h 335280"/>
              <a:gd name="connsiteX25" fmla="*/ 144780 w 335280"/>
              <a:gd name="connsiteY25" fmla="*/ 166116 h 335280"/>
              <a:gd name="connsiteX26" fmla="*/ 166116 w 335280"/>
              <a:gd name="connsiteY26" fmla="*/ 166116 h 335280"/>
              <a:gd name="connsiteX27" fmla="*/ 185928 w 335280"/>
              <a:gd name="connsiteY27" fmla="*/ 146304 h 335280"/>
              <a:gd name="connsiteX28" fmla="*/ 205740 w 335280"/>
              <a:gd name="connsiteY28" fmla="*/ 166116 h 335280"/>
              <a:gd name="connsiteX29" fmla="*/ 216408 w 335280"/>
              <a:gd name="connsiteY29" fmla="*/ 170688 h 335280"/>
              <a:gd name="connsiteX30" fmla="*/ 227076 w 335280"/>
              <a:gd name="connsiteY30" fmla="*/ 166116 h 335280"/>
              <a:gd name="connsiteX31" fmla="*/ 292608 w 335280"/>
              <a:gd name="connsiteY31" fmla="*/ 100584 h 335280"/>
              <a:gd name="connsiteX32" fmla="*/ 292608 w 335280"/>
              <a:gd name="connsiteY32" fmla="*/ 201168 h 335280"/>
              <a:gd name="connsiteX33" fmla="*/ 292608 w 335280"/>
              <a:gd name="connsiteY33" fmla="*/ 57912 h 335280"/>
              <a:gd name="connsiteX34" fmla="*/ 216408 w 335280"/>
              <a:gd name="connsiteY34" fmla="*/ 134112 h 335280"/>
              <a:gd name="connsiteX35" fmla="*/ 196596 w 335280"/>
              <a:gd name="connsiteY35" fmla="*/ 114300 h 335280"/>
              <a:gd name="connsiteX36" fmla="*/ 175260 w 335280"/>
              <a:gd name="connsiteY36" fmla="*/ 114300 h 335280"/>
              <a:gd name="connsiteX37" fmla="*/ 155448 w 335280"/>
              <a:gd name="connsiteY37" fmla="*/ 134112 h 335280"/>
              <a:gd name="connsiteX38" fmla="*/ 120396 w 335280"/>
              <a:gd name="connsiteY38" fmla="*/ 99060 h 335280"/>
              <a:gd name="connsiteX39" fmla="*/ 99060 w 335280"/>
              <a:gd name="connsiteY39" fmla="*/ 99060 h 335280"/>
              <a:gd name="connsiteX40" fmla="*/ 73152 w 335280"/>
              <a:gd name="connsiteY40" fmla="*/ 124968 h 335280"/>
              <a:gd name="connsiteX41" fmla="*/ 48768 w 335280"/>
              <a:gd name="connsiteY41" fmla="*/ 124968 h 335280"/>
              <a:gd name="connsiteX42" fmla="*/ 48768 w 335280"/>
              <a:gd name="connsiteY42" fmla="*/ 48768 h 335280"/>
              <a:gd name="connsiteX43" fmla="*/ 292608 w 335280"/>
              <a:gd name="connsiteY43" fmla="*/ 48768 h 335280"/>
              <a:gd name="connsiteX44" fmla="*/ 292608 w 335280"/>
              <a:gd name="connsiteY44" fmla="*/ 57912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5280" h="335280">
                <a:moveTo>
                  <a:pt x="292608" y="18288"/>
                </a:moveTo>
                <a:lnTo>
                  <a:pt x="48768" y="18288"/>
                </a:lnTo>
                <a:cubicBezTo>
                  <a:pt x="32003" y="18288"/>
                  <a:pt x="18288" y="32004"/>
                  <a:pt x="18288" y="48768"/>
                </a:cubicBezTo>
                <a:lnTo>
                  <a:pt x="18288" y="201168"/>
                </a:lnTo>
                <a:cubicBezTo>
                  <a:pt x="18288" y="217932"/>
                  <a:pt x="32003" y="231648"/>
                  <a:pt x="48768" y="231648"/>
                </a:cubicBezTo>
                <a:lnTo>
                  <a:pt x="134112" y="231648"/>
                </a:lnTo>
                <a:lnTo>
                  <a:pt x="42672" y="323088"/>
                </a:lnTo>
                <a:lnTo>
                  <a:pt x="85343" y="323088"/>
                </a:lnTo>
                <a:lnTo>
                  <a:pt x="155448" y="252984"/>
                </a:lnTo>
                <a:lnTo>
                  <a:pt x="155448" y="323088"/>
                </a:lnTo>
                <a:lnTo>
                  <a:pt x="185928" y="323088"/>
                </a:lnTo>
                <a:lnTo>
                  <a:pt x="185928" y="252984"/>
                </a:lnTo>
                <a:lnTo>
                  <a:pt x="256032" y="323088"/>
                </a:lnTo>
                <a:lnTo>
                  <a:pt x="298703" y="323088"/>
                </a:lnTo>
                <a:lnTo>
                  <a:pt x="207263" y="231648"/>
                </a:lnTo>
                <a:lnTo>
                  <a:pt x="292608" y="231648"/>
                </a:lnTo>
                <a:cubicBezTo>
                  <a:pt x="309372" y="231648"/>
                  <a:pt x="323088" y="217932"/>
                  <a:pt x="323088" y="201168"/>
                </a:cubicBezTo>
                <a:lnTo>
                  <a:pt x="323088" y="48768"/>
                </a:lnTo>
                <a:cubicBezTo>
                  <a:pt x="323088" y="32004"/>
                  <a:pt x="310896" y="18288"/>
                  <a:pt x="292608" y="18288"/>
                </a:cubicBezTo>
                <a:close/>
                <a:moveTo>
                  <a:pt x="292608" y="201168"/>
                </a:moveTo>
                <a:lnTo>
                  <a:pt x="48768" y="201168"/>
                </a:lnTo>
                <a:lnTo>
                  <a:pt x="48768" y="155448"/>
                </a:lnTo>
                <a:lnTo>
                  <a:pt x="79248" y="155448"/>
                </a:lnTo>
                <a:cubicBezTo>
                  <a:pt x="83820" y="155448"/>
                  <a:pt x="86868" y="153924"/>
                  <a:pt x="89916" y="150876"/>
                </a:cubicBezTo>
                <a:lnTo>
                  <a:pt x="109728" y="131064"/>
                </a:lnTo>
                <a:lnTo>
                  <a:pt x="144780" y="166116"/>
                </a:lnTo>
                <a:cubicBezTo>
                  <a:pt x="150876" y="172212"/>
                  <a:pt x="160020" y="172212"/>
                  <a:pt x="166116" y="166116"/>
                </a:cubicBezTo>
                <a:lnTo>
                  <a:pt x="185928" y="146304"/>
                </a:lnTo>
                <a:lnTo>
                  <a:pt x="205740" y="166116"/>
                </a:lnTo>
                <a:cubicBezTo>
                  <a:pt x="208788" y="169164"/>
                  <a:pt x="213360" y="170688"/>
                  <a:pt x="216408" y="170688"/>
                </a:cubicBezTo>
                <a:cubicBezTo>
                  <a:pt x="219456" y="170688"/>
                  <a:pt x="224028" y="169164"/>
                  <a:pt x="227076" y="166116"/>
                </a:cubicBezTo>
                <a:lnTo>
                  <a:pt x="292608" y="100584"/>
                </a:lnTo>
                <a:lnTo>
                  <a:pt x="292608" y="201168"/>
                </a:lnTo>
                <a:close/>
                <a:moveTo>
                  <a:pt x="292608" y="57912"/>
                </a:moveTo>
                <a:lnTo>
                  <a:pt x="216408" y="134112"/>
                </a:lnTo>
                <a:lnTo>
                  <a:pt x="196596" y="114300"/>
                </a:lnTo>
                <a:cubicBezTo>
                  <a:pt x="190500" y="108204"/>
                  <a:pt x="181356" y="108204"/>
                  <a:pt x="175260" y="114300"/>
                </a:cubicBezTo>
                <a:lnTo>
                  <a:pt x="155448" y="134112"/>
                </a:lnTo>
                <a:lnTo>
                  <a:pt x="120396" y="99060"/>
                </a:lnTo>
                <a:cubicBezTo>
                  <a:pt x="114300" y="92964"/>
                  <a:pt x="105156" y="92964"/>
                  <a:pt x="99060" y="99060"/>
                </a:cubicBezTo>
                <a:lnTo>
                  <a:pt x="73152" y="124968"/>
                </a:lnTo>
                <a:lnTo>
                  <a:pt x="48768" y="124968"/>
                </a:lnTo>
                <a:lnTo>
                  <a:pt x="48768" y="48768"/>
                </a:lnTo>
                <a:lnTo>
                  <a:pt x="292608" y="48768"/>
                </a:lnTo>
                <a:lnTo>
                  <a:pt x="292608" y="57912"/>
                </a:lnTo>
                <a:close/>
              </a:path>
            </a:pathLst>
          </a:custGeom>
          <a:gradFill flip="none" rotWithShape="1">
            <a:gsLst>
              <a:gs pos="0">
                <a:schemeClr val="accent3"/>
              </a:gs>
              <a:gs pos="46000">
                <a:schemeClr val="accent1">
                  <a:lumMod val="95000"/>
                  <a:lumOff val="5000"/>
                </a:schemeClr>
              </a:gs>
              <a:gs pos="100000">
                <a:schemeClr val="accent1">
                  <a:lumMod val="60000"/>
                </a:schemeClr>
              </a:gs>
            </a:gsLst>
            <a:path path="circle">
              <a:fillToRect l="100000" t="100000"/>
            </a:path>
            <a:tileRect r="-100000" b="-100000"/>
          </a:gradFill>
          <a:ln w="15240" cap="flat">
            <a:noFill/>
            <a:prstDash val="solid"/>
            <a:miter/>
          </a:ln>
        </p:spPr>
        <p:txBody>
          <a:bodyPr rtlCol="0" anchor="ctr"/>
          <a:lstStyle/>
          <a:p>
            <a:endParaRPr lang="en-US"/>
          </a:p>
        </p:txBody>
      </p:sp>
    </p:spTree>
    <p:extLst>
      <p:ext uri="{BB962C8B-B14F-4D97-AF65-F5344CB8AC3E}">
        <p14:creationId xmlns:p14="http://schemas.microsoft.com/office/powerpoint/2010/main" val="29923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FB4E8123-0786-8B47-9E92-8D0CB6E466BB}"/>
              </a:ext>
            </a:extLst>
          </p:cNvPr>
          <p:cNvPicPr>
            <a:picLocks noChangeAspect="1" noChangeArrowheads="1"/>
          </p:cNvPicPr>
          <p:nvPr/>
        </p:nvPicPr>
        <p:blipFill rotWithShape="1">
          <a:blip r:embed="rId3"/>
          <a:srcRect l="7418" t="30828" r="23907" b="6835"/>
          <a:stretch/>
        </p:blipFill>
        <p:spPr bwMode="auto">
          <a:xfrm>
            <a:off x="329610" y="302725"/>
            <a:ext cx="11553622" cy="590757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44A18A85-1A14-1C4F-8723-DDDD32C0E8ED}"/>
              </a:ext>
            </a:extLst>
          </p:cNvPr>
          <p:cNvSpPr/>
          <p:nvPr/>
        </p:nvSpPr>
        <p:spPr>
          <a:xfrm>
            <a:off x="329610" y="302725"/>
            <a:ext cx="11553622" cy="5907575"/>
          </a:xfrm>
          <a:prstGeom prst="rect">
            <a:avLst/>
          </a:prstGeom>
          <a:gradFill flip="none" rotWithShape="1">
            <a:gsLst>
              <a:gs pos="0">
                <a:schemeClr val="accent4">
                  <a:lumMod val="5000"/>
                  <a:lumOff val="95000"/>
                </a:schemeClr>
              </a:gs>
              <a:gs pos="100000">
                <a:schemeClr val="bg1">
                  <a:alpha val="68817"/>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0B511-C9C7-7B46-8519-1753092DA06F}"/>
              </a:ext>
            </a:extLst>
          </p:cNvPr>
          <p:cNvSpPr>
            <a:spLocks noGrp="1"/>
          </p:cNvSpPr>
          <p:nvPr>
            <p:ph type="title"/>
          </p:nvPr>
        </p:nvSpPr>
        <p:spPr/>
        <p:txBody>
          <a:bodyPr/>
          <a:lstStyle/>
          <a:p>
            <a:r>
              <a:rPr lang="en-US">
                <a:latin typeface="Arial"/>
                <a:cs typeface="Arial"/>
              </a:rPr>
              <a:t>Monetization Starts with Knowing Your Customer</a:t>
            </a:r>
          </a:p>
        </p:txBody>
      </p:sp>
      <p:sp>
        <p:nvSpPr>
          <p:cNvPr id="3" name="Date Placeholder 2">
            <a:extLst>
              <a:ext uri="{FF2B5EF4-FFF2-40B4-BE49-F238E27FC236}">
                <a16:creationId xmlns:a16="http://schemas.microsoft.com/office/drawing/2014/main" id="{9D9FEBDD-2066-C440-9729-98DE94DD5FDE}"/>
              </a:ext>
            </a:extLst>
          </p:cNvPr>
          <p:cNvSpPr>
            <a:spLocks noGrp="1"/>
          </p:cNvSpPr>
          <p:nvPr>
            <p:ph type="dt" sz="half" idx="10"/>
          </p:nvPr>
        </p:nvSpPr>
        <p:spPr/>
        <p:txBody>
          <a:bodyPr/>
          <a:lstStyle/>
          <a:p>
            <a:r>
              <a:rPr lang="en-US"/>
              <a:t>Copyright © 2023 Actian Corporation</a:t>
            </a:r>
          </a:p>
        </p:txBody>
      </p:sp>
      <p:sp>
        <p:nvSpPr>
          <p:cNvPr id="21" name="Text Placeholder 4">
            <a:extLst>
              <a:ext uri="{FF2B5EF4-FFF2-40B4-BE49-F238E27FC236}">
                <a16:creationId xmlns:a16="http://schemas.microsoft.com/office/drawing/2014/main" id="{5E6502F4-8206-2345-A245-E1C6A578E5DD}"/>
              </a:ext>
            </a:extLst>
          </p:cNvPr>
          <p:cNvSpPr txBox="1">
            <a:spLocks/>
          </p:cNvSpPr>
          <p:nvPr/>
        </p:nvSpPr>
        <p:spPr>
          <a:xfrm>
            <a:off x="676564" y="3817776"/>
            <a:ext cx="1963637" cy="1163395"/>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800" b="0">
                <a:latin typeface="+mj-lt"/>
                <a:ea typeface="Calibri"/>
              </a:rPr>
              <a:t>Optimize Pricing and Promotions </a:t>
            </a:r>
          </a:p>
        </p:txBody>
      </p:sp>
      <p:sp>
        <p:nvSpPr>
          <p:cNvPr id="23" name="Text Placeholder 6">
            <a:extLst>
              <a:ext uri="{FF2B5EF4-FFF2-40B4-BE49-F238E27FC236}">
                <a16:creationId xmlns:a16="http://schemas.microsoft.com/office/drawing/2014/main" id="{FA86704D-55A9-5847-AB2D-F3128203B782}"/>
              </a:ext>
            </a:extLst>
          </p:cNvPr>
          <p:cNvSpPr txBox="1">
            <a:spLocks/>
          </p:cNvSpPr>
          <p:nvPr/>
        </p:nvSpPr>
        <p:spPr>
          <a:xfrm>
            <a:off x="9000746" y="3817776"/>
            <a:ext cx="2102331" cy="1163395"/>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normalizeH="0" noProof="0">
                <a:ln>
                  <a:noFill/>
                </a:ln>
                <a:effectLst/>
                <a:uLnTx/>
                <a:uFillTx/>
                <a:latin typeface="+mj-lt"/>
                <a:ea typeface="Calibri"/>
                <a:cs typeface="Calibri"/>
              </a:rPr>
              <a:t>External Monetization </a:t>
            </a:r>
            <a:endParaRPr kumimoji="0" lang="en-US" sz="2800" b="0" i="0" u="none" strike="noStrike" kern="1200" cap="none" normalizeH="0" noProof="0">
              <a:ln>
                <a:noFill/>
              </a:ln>
              <a:effectLst/>
              <a:uLnTx/>
              <a:uFillTx/>
              <a:latin typeface="+mj-lt"/>
              <a:ea typeface="+mn-ea"/>
              <a:cs typeface="+mn-cs"/>
            </a:endParaRPr>
          </a:p>
        </p:txBody>
      </p:sp>
      <p:sp>
        <p:nvSpPr>
          <p:cNvPr id="25" name="Text Placeholder 8">
            <a:extLst>
              <a:ext uri="{FF2B5EF4-FFF2-40B4-BE49-F238E27FC236}">
                <a16:creationId xmlns:a16="http://schemas.microsoft.com/office/drawing/2014/main" id="{89C9FC3B-03F8-FE49-8012-326E862DE822}"/>
              </a:ext>
            </a:extLst>
          </p:cNvPr>
          <p:cNvSpPr txBox="1">
            <a:spLocks/>
          </p:cNvSpPr>
          <p:nvPr/>
        </p:nvSpPr>
        <p:spPr>
          <a:xfrm>
            <a:off x="5998437" y="3817776"/>
            <a:ext cx="2259044" cy="1163395"/>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800" b="0">
                <a:latin typeface="+mj-lt"/>
                <a:ea typeface="Calibri"/>
                <a:cs typeface="Calibri"/>
              </a:rPr>
              <a:t>Improve Forecasting</a:t>
            </a:r>
            <a:br>
              <a:rPr lang="en-US" sz="2800" b="0">
                <a:latin typeface="+mj-lt"/>
                <a:ea typeface="Calibri"/>
                <a:cs typeface="Calibri"/>
              </a:rPr>
            </a:br>
            <a:r>
              <a:rPr lang="en-US" sz="2800" b="0">
                <a:latin typeface="+mj-lt"/>
                <a:ea typeface="Calibri"/>
                <a:cs typeface="Calibri"/>
              </a:rPr>
              <a:t>and Planning</a:t>
            </a:r>
          </a:p>
        </p:txBody>
      </p:sp>
      <p:sp>
        <p:nvSpPr>
          <p:cNvPr id="27" name="Text Placeholder 10">
            <a:extLst>
              <a:ext uri="{FF2B5EF4-FFF2-40B4-BE49-F238E27FC236}">
                <a16:creationId xmlns:a16="http://schemas.microsoft.com/office/drawing/2014/main" id="{979BA69D-907E-D144-9DEE-3EACF7984D3F}"/>
              </a:ext>
            </a:extLst>
          </p:cNvPr>
          <p:cNvSpPr txBox="1">
            <a:spLocks/>
          </p:cNvSpPr>
          <p:nvPr/>
        </p:nvSpPr>
        <p:spPr>
          <a:xfrm>
            <a:off x="3462969" y="3817776"/>
            <a:ext cx="2067578" cy="1163395"/>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800" b="0">
                <a:latin typeface="+mj-lt"/>
                <a:ea typeface="Calibri"/>
                <a:cs typeface="Calibri"/>
              </a:rPr>
              <a:t>Acquire</a:t>
            </a:r>
            <a:br>
              <a:rPr lang="en-US" sz="2800" b="0">
                <a:latin typeface="+mj-lt"/>
                <a:ea typeface="Calibri"/>
                <a:cs typeface="Calibri"/>
              </a:rPr>
            </a:br>
            <a:r>
              <a:rPr lang="en-US" sz="2800" b="0">
                <a:latin typeface="+mj-lt"/>
                <a:ea typeface="Calibri"/>
                <a:cs typeface="Calibri"/>
              </a:rPr>
              <a:t>and Retain Customers</a:t>
            </a:r>
          </a:p>
        </p:txBody>
      </p:sp>
      <p:cxnSp>
        <p:nvCxnSpPr>
          <p:cNvPr id="28" name="Straight Connector 27">
            <a:extLst>
              <a:ext uri="{FF2B5EF4-FFF2-40B4-BE49-F238E27FC236}">
                <a16:creationId xmlns:a16="http://schemas.microsoft.com/office/drawing/2014/main" id="{A731AF5A-5CD2-1945-BBF2-ABA454ED75C3}"/>
              </a:ext>
            </a:extLst>
          </p:cNvPr>
          <p:cNvCxnSpPr>
            <a:cxnSpLocks/>
          </p:cNvCxnSpPr>
          <p:nvPr/>
        </p:nvCxnSpPr>
        <p:spPr>
          <a:xfrm flipV="1">
            <a:off x="8604764" y="2093243"/>
            <a:ext cx="0" cy="3429092"/>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E396CE-117E-6F4A-A00C-C1671C034BD2}"/>
              </a:ext>
            </a:extLst>
          </p:cNvPr>
          <p:cNvCxnSpPr>
            <a:cxnSpLocks/>
          </p:cNvCxnSpPr>
          <p:nvPr/>
        </p:nvCxnSpPr>
        <p:spPr>
          <a:xfrm flipV="1">
            <a:off x="5601439" y="2093243"/>
            <a:ext cx="0" cy="3429092"/>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AAE366-24BE-DC46-8952-2156B189D55D}"/>
              </a:ext>
            </a:extLst>
          </p:cNvPr>
          <p:cNvCxnSpPr>
            <a:cxnSpLocks/>
          </p:cNvCxnSpPr>
          <p:nvPr/>
        </p:nvCxnSpPr>
        <p:spPr>
          <a:xfrm flipV="1">
            <a:off x="2884147" y="2093243"/>
            <a:ext cx="0" cy="3429092"/>
          </a:xfrm>
          <a:prstGeom prst="line">
            <a:avLst/>
          </a:prstGeom>
          <a:ln w="16510">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57" name="Graphic 33">
            <a:extLst>
              <a:ext uri="{FF2B5EF4-FFF2-40B4-BE49-F238E27FC236}">
                <a16:creationId xmlns:a16="http://schemas.microsoft.com/office/drawing/2014/main" id="{55658287-78DC-1E49-AD75-37B7F418984A}"/>
              </a:ext>
            </a:extLst>
          </p:cNvPr>
          <p:cNvGrpSpPr/>
          <p:nvPr/>
        </p:nvGrpSpPr>
        <p:grpSpPr>
          <a:xfrm>
            <a:off x="693226" y="2569863"/>
            <a:ext cx="490024" cy="490024"/>
            <a:chOff x="5067524" y="1531821"/>
            <a:chExt cx="404978" cy="404978"/>
          </a:xfrm>
          <a:gradFill>
            <a:gsLst>
              <a:gs pos="0">
                <a:schemeClr val="accent3"/>
              </a:gs>
              <a:gs pos="56000">
                <a:schemeClr val="accent1"/>
              </a:gs>
              <a:gs pos="88000">
                <a:schemeClr val="accent1">
                  <a:lumMod val="50000"/>
                </a:schemeClr>
              </a:gs>
            </a:gsLst>
            <a:path path="circle">
              <a:fillToRect l="100000" b="100000"/>
            </a:path>
          </a:gradFill>
        </p:grpSpPr>
        <p:sp>
          <p:nvSpPr>
            <p:cNvPr id="58" name="Freeform 57">
              <a:extLst>
                <a:ext uri="{FF2B5EF4-FFF2-40B4-BE49-F238E27FC236}">
                  <a16:creationId xmlns:a16="http://schemas.microsoft.com/office/drawing/2014/main" id="{F93F6FEB-D085-644E-A4F6-9F59ED089DC8}"/>
                </a:ext>
              </a:extLst>
            </p:cNvPr>
            <p:cNvSpPr/>
            <p:nvPr/>
          </p:nvSpPr>
          <p:spPr>
            <a:xfrm>
              <a:off x="5168768" y="1869303"/>
              <a:ext cx="67496" cy="67496"/>
            </a:xfrm>
            <a:custGeom>
              <a:avLst/>
              <a:gdLst>
                <a:gd name="connsiteX0" fmla="*/ 67497 w 67496"/>
                <a:gd name="connsiteY0" fmla="*/ 33748 h 67496"/>
                <a:gd name="connsiteX1" fmla="*/ 33748 w 67496"/>
                <a:gd name="connsiteY1" fmla="*/ 67497 h 67496"/>
                <a:gd name="connsiteX2" fmla="*/ 0 w 67496"/>
                <a:gd name="connsiteY2" fmla="*/ 33748 h 67496"/>
                <a:gd name="connsiteX3" fmla="*/ 33748 w 67496"/>
                <a:gd name="connsiteY3" fmla="*/ 0 h 67496"/>
                <a:gd name="connsiteX4" fmla="*/ 67497 w 67496"/>
                <a:gd name="connsiteY4" fmla="*/ 33748 h 6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6" h="67496">
                  <a:moveTo>
                    <a:pt x="67497" y="33748"/>
                  </a:moveTo>
                  <a:cubicBezTo>
                    <a:pt x="67497" y="52387"/>
                    <a:pt x="52387" y="67497"/>
                    <a:pt x="33748" y="67497"/>
                  </a:cubicBezTo>
                  <a:cubicBezTo>
                    <a:pt x="15110" y="67497"/>
                    <a:pt x="0" y="52387"/>
                    <a:pt x="0" y="33748"/>
                  </a:cubicBezTo>
                  <a:cubicBezTo>
                    <a:pt x="0" y="15110"/>
                    <a:pt x="15110" y="0"/>
                    <a:pt x="33748" y="0"/>
                  </a:cubicBezTo>
                  <a:cubicBezTo>
                    <a:pt x="52387" y="0"/>
                    <a:pt x="67497" y="15110"/>
                    <a:pt x="67497" y="33748"/>
                  </a:cubicBezTo>
                  <a:close/>
                </a:path>
              </a:pathLst>
            </a:custGeom>
            <a:grpFill/>
            <a:ln w="1666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E958AAF-3775-DF46-B68A-731E75EE2F7F}"/>
                </a:ext>
              </a:extLst>
            </p:cNvPr>
            <p:cNvSpPr/>
            <p:nvPr/>
          </p:nvSpPr>
          <p:spPr>
            <a:xfrm>
              <a:off x="5303761" y="1869303"/>
              <a:ext cx="67496" cy="67496"/>
            </a:xfrm>
            <a:custGeom>
              <a:avLst/>
              <a:gdLst>
                <a:gd name="connsiteX0" fmla="*/ 67497 w 67496"/>
                <a:gd name="connsiteY0" fmla="*/ 33748 h 67496"/>
                <a:gd name="connsiteX1" fmla="*/ 33748 w 67496"/>
                <a:gd name="connsiteY1" fmla="*/ 67497 h 67496"/>
                <a:gd name="connsiteX2" fmla="*/ 0 w 67496"/>
                <a:gd name="connsiteY2" fmla="*/ 33748 h 67496"/>
                <a:gd name="connsiteX3" fmla="*/ 33748 w 67496"/>
                <a:gd name="connsiteY3" fmla="*/ 0 h 67496"/>
                <a:gd name="connsiteX4" fmla="*/ 67497 w 67496"/>
                <a:gd name="connsiteY4" fmla="*/ 33748 h 6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6" h="67496">
                  <a:moveTo>
                    <a:pt x="67497" y="33748"/>
                  </a:moveTo>
                  <a:cubicBezTo>
                    <a:pt x="67497" y="52387"/>
                    <a:pt x="52387" y="67497"/>
                    <a:pt x="33748" y="67497"/>
                  </a:cubicBezTo>
                  <a:cubicBezTo>
                    <a:pt x="15110" y="67497"/>
                    <a:pt x="0" y="52387"/>
                    <a:pt x="0" y="33748"/>
                  </a:cubicBezTo>
                  <a:cubicBezTo>
                    <a:pt x="0" y="15110"/>
                    <a:pt x="15110" y="0"/>
                    <a:pt x="33748" y="0"/>
                  </a:cubicBezTo>
                  <a:cubicBezTo>
                    <a:pt x="52387" y="0"/>
                    <a:pt x="67497" y="15110"/>
                    <a:pt x="67497" y="33748"/>
                  </a:cubicBezTo>
                  <a:close/>
                </a:path>
              </a:pathLst>
            </a:custGeom>
            <a:grpFill/>
            <a:ln w="1666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CC50816-3AC4-1E4E-B46B-B9C56574AF23}"/>
                </a:ext>
              </a:extLst>
            </p:cNvPr>
            <p:cNvSpPr/>
            <p:nvPr/>
          </p:nvSpPr>
          <p:spPr>
            <a:xfrm>
              <a:off x="5151371" y="1599317"/>
              <a:ext cx="321131" cy="253111"/>
            </a:xfrm>
            <a:custGeom>
              <a:avLst/>
              <a:gdLst>
                <a:gd name="connsiteX0" fmla="*/ 253635 w 321131"/>
                <a:gd name="connsiteY0" fmla="*/ 0 h 253111"/>
                <a:gd name="connsiteX1" fmla="*/ 237183 w 321131"/>
                <a:gd name="connsiteY1" fmla="*/ 13077 h 253111"/>
                <a:gd name="connsiteX2" fmla="*/ 220747 w 321131"/>
                <a:gd name="connsiteY2" fmla="*/ 84371 h 253111"/>
                <a:gd name="connsiteX3" fmla="*/ 84894 w 321131"/>
                <a:gd name="connsiteY3" fmla="*/ 84371 h 253111"/>
                <a:gd name="connsiteX4" fmla="*/ 84894 w 321131"/>
                <a:gd name="connsiteY4" fmla="*/ 118119 h 253111"/>
                <a:gd name="connsiteX5" fmla="*/ 212951 w 321131"/>
                <a:gd name="connsiteY5" fmla="*/ 118119 h 253111"/>
                <a:gd name="connsiteX6" fmla="*/ 189598 w 321131"/>
                <a:gd name="connsiteY6" fmla="*/ 219364 h 253111"/>
                <a:gd name="connsiteX7" fmla="*/ 47450 w 321131"/>
                <a:gd name="connsiteY7" fmla="*/ 219364 h 253111"/>
                <a:gd name="connsiteX8" fmla="*/ 34794 w 321131"/>
                <a:gd name="connsiteY8" fmla="*/ 168741 h 253111"/>
                <a:gd name="connsiteX9" fmla="*/ 0 w 321131"/>
                <a:gd name="connsiteY9" fmla="*/ 168741 h 253111"/>
                <a:gd name="connsiteX10" fmla="*/ 17903 w 321131"/>
                <a:gd name="connsiteY10" fmla="*/ 240338 h 253111"/>
                <a:gd name="connsiteX11" fmla="*/ 34271 w 321131"/>
                <a:gd name="connsiteY11" fmla="*/ 253112 h 253111"/>
                <a:gd name="connsiteX12" fmla="*/ 203013 w 321131"/>
                <a:gd name="connsiteY12" fmla="*/ 253112 h 253111"/>
                <a:gd name="connsiteX13" fmla="*/ 219465 w 321131"/>
                <a:gd name="connsiteY13" fmla="*/ 240034 h 253111"/>
                <a:gd name="connsiteX14" fmla="*/ 267050 w 321131"/>
                <a:gd name="connsiteY14" fmla="*/ 33748 h 253111"/>
                <a:gd name="connsiteX15" fmla="*/ 321131 w 321131"/>
                <a:gd name="connsiteY15" fmla="*/ 33748 h 253111"/>
                <a:gd name="connsiteX16" fmla="*/ 321131 w 321131"/>
                <a:gd name="connsiteY16" fmla="*/ 0 h 253111"/>
                <a:gd name="connsiteX17" fmla="*/ 253635 w 321131"/>
                <a:gd name="connsiteY17" fmla="*/ 0 h 2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131" h="253111">
                  <a:moveTo>
                    <a:pt x="253635" y="0"/>
                  </a:moveTo>
                  <a:cubicBezTo>
                    <a:pt x="245772" y="0"/>
                    <a:pt x="238971" y="5433"/>
                    <a:pt x="237183" y="13077"/>
                  </a:cubicBezTo>
                  <a:lnTo>
                    <a:pt x="220747" y="84371"/>
                  </a:lnTo>
                  <a:lnTo>
                    <a:pt x="84894" y="84371"/>
                  </a:lnTo>
                  <a:lnTo>
                    <a:pt x="84894" y="118119"/>
                  </a:lnTo>
                  <a:lnTo>
                    <a:pt x="212951" y="118119"/>
                  </a:lnTo>
                  <a:lnTo>
                    <a:pt x="189598" y="219364"/>
                  </a:lnTo>
                  <a:lnTo>
                    <a:pt x="47450" y="219364"/>
                  </a:lnTo>
                  <a:lnTo>
                    <a:pt x="34794" y="168741"/>
                  </a:lnTo>
                  <a:lnTo>
                    <a:pt x="0" y="168741"/>
                  </a:lnTo>
                  <a:lnTo>
                    <a:pt x="17903" y="240338"/>
                  </a:lnTo>
                  <a:cubicBezTo>
                    <a:pt x="19776" y="247847"/>
                    <a:pt x="26526" y="253112"/>
                    <a:pt x="34271" y="253112"/>
                  </a:cubicBezTo>
                  <a:lnTo>
                    <a:pt x="203013" y="253112"/>
                  </a:lnTo>
                  <a:cubicBezTo>
                    <a:pt x="210876" y="253112"/>
                    <a:pt x="217676" y="247695"/>
                    <a:pt x="219465" y="240034"/>
                  </a:cubicBezTo>
                  <a:lnTo>
                    <a:pt x="267050" y="33748"/>
                  </a:lnTo>
                  <a:lnTo>
                    <a:pt x="321131" y="33748"/>
                  </a:lnTo>
                  <a:lnTo>
                    <a:pt x="321131" y="0"/>
                  </a:lnTo>
                  <a:lnTo>
                    <a:pt x="253635" y="0"/>
                  </a:lnTo>
                  <a:close/>
                </a:path>
              </a:pathLst>
            </a:custGeom>
            <a:grpFill/>
            <a:ln w="1666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57BFF0E-BF9B-244B-89C7-7AC6B3759F07}"/>
                </a:ext>
              </a:extLst>
            </p:cNvPr>
            <p:cNvSpPr/>
            <p:nvPr/>
          </p:nvSpPr>
          <p:spPr>
            <a:xfrm>
              <a:off x="5067524" y="1531821"/>
              <a:ext cx="134993" cy="202489"/>
            </a:xfrm>
            <a:custGeom>
              <a:avLst/>
              <a:gdLst>
                <a:gd name="connsiteX0" fmla="*/ 84371 w 134993"/>
                <a:gd name="connsiteY0" fmla="*/ 202490 h 202489"/>
                <a:gd name="connsiteX1" fmla="*/ 84371 w 134993"/>
                <a:gd name="connsiteY1" fmla="*/ 185615 h 202489"/>
                <a:gd name="connsiteX2" fmla="*/ 134993 w 134993"/>
                <a:gd name="connsiteY2" fmla="*/ 134993 h 202489"/>
                <a:gd name="connsiteX3" fmla="*/ 84371 w 134993"/>
                <a:gd name="connsiteY3" fmla="*/ 84371 h 202489"/>
                <a:gd name="connsiteX4" fmla="*/ 50622 w 134993"/>
                <a:gd name="connsiteY4" fmla="*/ 84371 h 202489"/>
                <a:gd name="connsiteX5" fmla="*/ 33748 w 134993"/>
                <a:gd name="connsiteY5" fmla="*/ 67497 h 202489"/>
                <a:gd name="connsiteX6" fmla="*/ 50622 w 134993"/>
                <a:gd name="connsiteY6" fmla="*/ 50622 h 202489"/>
                <a:gd name="connsiteX7" fmla="*/ 118119 w 134993"/>
                <a:gd name="connsiteY7" fmla="*/ 50622 h 202489"/>
                <a:gd name="connsiteX8" fmla="*/ 118119 w 134993"/>
                <a:gd name="connsiteY8" fmla="*/ 16874 h 202489"/>
                <a:gd name="connsiteX9" fmla="*/ 84371 w 134993"/>
                <a:gd name="connsiteY9" fmla="*/ 16874 h 202489"/>
                <a:gd name="connsiteX10" fmla="*/ 84371 w 134993"/>
                <a:gd name="connsiteY10" fmla="*/ 0 h 202489"/>
                <a:gd name="connsiteX11" fmla="*/ 50622 w 134993"/>
                <a:gd name="connsiteY11" fmla="*/ 0 h 202489"/>
                <a:gd name="connsiteX12" fmla="*/ 50622 w 134993"/>
                <a:gd name="connsiteY12" fmla="*/ 16874 h 202489"/>
                <a:gd name="connsiteX13" fmla="*/ 0 w 134993"/>
                <a:gd name="connsiteY13" fmla="*/ 67497 h 202489"/>
                <a:gd name="connsiteX14" fmla="*/ 50622 w 134993"/>
                <a:gd name="connsiteY14" fmla="*/ 118119 h 202489"/>
                <a:gd name="connsiteX15" fmla="*/ 84371 w 134993"/>
                <a:gd name="connsiteY15" fmla="*/ 118119 h 202489"/>
                <a:gd name="connsiteX16" fmla="*/ 101245 w 134993"/>
                <a:gd name="connsiteY16" fmla="*/ 134993 h 202489"/>
                <a:gd name="connsiteX17" fmla="*/ 84371 w 134993"/>
                <a:gd name="connsiteY17" fmla="*/ 151867 h 202489"/>
                <a:gd name="connsiteX18" fmla="*/ 16874 w 134993"/>
                <a:gd name="connsiteY18" fmla="*/ 151867 h 202489"/>
                <a:gd name="connsiteX19" fmla="*/ 16874 w 134993"/>
                <a:gd name="connsiteY19" fmla="*/ 185615 h 202489"/>
                <a:gd name="connsiteX20" fmla="*/ 50622 w 134993"/>
                <a:gd name="connsiteY20" fmla="*/ 185615 h 202489"/>
                <a:gd name="connsiteX21" fmla="*/ 50622 w 134993"/>
                <a:gd name="connsiteY21" fmla="*/ 202490 h 202489"/>
                <a:gd name="connsiteX22" fmla="*/ 84371 w 134993"/>
                <a:gd name="connsiteY22" fmla="*/ 202490 h 20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3" h="202489">
                  <a:moveTo>
                    <a:pt x="84371" y="202490"/>
                  </a:moveTo>
                  <a:lnTo>
                    <a:pt x="84371" y="185615"/>
                  </a:lnTo>
                  <a:cubicBezTo>
                    <a:pt x="112280" y="185615"/>
                    <a:pt x="134993" y="162903"/>
                    <a:pt x="134993" y="134993"/>
                  </a:cubicBezTo>
                  <a:cubicBezTo>
                    <a:pt x="134993" y="107083"/>
                    <a:pt x="112280" y="84371"/>
                    <a:pt x="84371" y="84371"/>
                  </a:cubicBezTo>
                  <a:lnTo>
                    <a:pt x="50622" y="84371"/>
                  </a:lnTo>
                  <a:cubicBezTo>
                    <a:pt x="41325" y="84371"/>
                    <a:pt x="33748" y="76811"/>
                    <a:pt x="33748" y="67497"/>
                  </a:cubicBezTo>
                  <a:cubicBezTo>
                    <a:pt x="33748" y="58182"/>
                    <a:pt x="41325" y="50622"/>
                    <a:pt x="50622" y="50622"/>
                  </a:cubicBezTo>
                  <a:lnTo>
                    <a:pt x="118119" y="50622"/>
                  </a:lnTo>
                  <a:lnTo>
                    <a:pt x="118119" y="16874"/>
                  </a:lnTo>
                  <a:lnTo>
                    <a:pt x="84371" y="16874"/>
                  </a:lnTo>
                  <a:lnTo>
                    <a:pt x="84371" y="0"/>
                  </a:lnTo>
                  <a:lnTo>
                    <a:pt x="50622" y="0"/>
                  </a:lnTo>
                  <a:lnTo>
                    <a:pt x="50622" y="16874"/>
                  </a:lnTo>
                  <a:cubicBezTo>
                    <a:pt x="22713" y="16874"/>
                    <a:pt x="0" y="39587"/>
                    <a:pt x="0" y="67497"/>
                  </a:cubicBezTo>
                  <a:cubicBezTo>
                    <a:pt x="0" y="95406"/>
                    <a:pt x="22713" y="118119"/>
                    <a:pt x="50622" y="118119"/>
                  </a:cubicBezTo>
                  <a:lnTo>
                    <a:pt x="84371" y="118119"/>
                  </a:lnTo>
                  <a:cubicBezTo>
                    <a:pt x="93668" y="118119"/>
                    <a:pt x="101245" y="125678"/>
                    <a:pt x="101245" y="134993"/>
                  </a:cubicBezTo>
                  <a:cubicBezTo>
                    <a:pt x="101245" y="144308"/>
                    <a:pt x="93668" y="151867"/>
                    <a:pt x="84371" y="151867"/>
                  </a:cubicBezTo>
                  <a:lnTo>
                    <a:pt x="16874" y="151867"/>
                  </a:lnTo>
                  <a:lnTo>
                    <a:pt x="16874" y="185615"/>
                  </a:lnTo>
                  <a:lnTo>
                    <a:pt x="50622" y="185615"/>
                  </a:lnTo>
                  <a:lnTo>
                    <a:pt x="50622" y="202490"/>
                  </a:lnTo>
                  <a:lnTo>
                    <a:pt x="84371" y="202490"/>
                  </a:lnTo>
                  <a:close/>
                </a:path>
              </a:pathLst>
            </a:custGeom>
            <a:grpFill/>
            <a:ln w="16669" cap="flat">
              <a:noFill/>
              <a:prstDash val="solid"/>
              <a:miter/>
            </a:ln>
          </p:spPr>
          <p:txBody>
            <a:bodyPr rtlCol="0" anchor="ctr"/>
            <a:lstStyle/>
            <a:p>
              <a:endParaRPr lang="en-US"/>
            </a:p>
          </p:txBody>
        </p:sp>
      </p:grpSp>
      <p:grpSp>
        <p:nvGrpSpPr>
          <p:cNvPr id="45" name="Graphic 35">
            <a:extLst>
              <a:ext uri="{FF2B5EF4-FFF2-40B4-BE49-F238E27FC236}">
                <a16:creationId xmlns:a16="http://schemas.microsoft.com/office/drawing/2014/main" id="{B2599487-FC30-B645-8DF4-DB6DB7CD40E2}"/>
              </a:ext>
            </a:extLst>
          </p:cNvPr>
          <p:cNvGrpSpPr/>
          <p:nvPr/>
        </p:nvGrpSpPr>
        <p:grpSpPr>
          <a:xfrm>
            <a:off x="3484699" y="2597577"/>
            <a:ext cx="434596" cy="434596"/>
            <a:chOff x="7520502" y="1825928"/>
            <a:chExt cx="223018" cy="223018"/>
          </a:xfrm>
          <a:gradFill flip="none" rotWithShape="1">
            <a:gsLst>
              <a:gs pos="0">
                <a:schemeClr val="accent3"/>
              </a:gs>
              <a:gs pos="56000">
                <a:schemeClr val="accent1"/>
              </a:gs>
              <a:gs pos="88000">
                <a:schemeClr val="accent1">
                  <a:lumMod val="50000"/>
                </a:schemeClr>
              </a:gs>
            </a:gsLst>
            <a:path path="circle">
              <a:fillToRect l="100000" b="100000"/>
            </a:path>
            <a:tileRect t="-100000" r="-100000"/>
          </a:gradFill>
        </p:grpSpPr>
        <p:sp>
          <p:nvSpPr>
            <p:cNvPr id="46" name="Freeform 45">
              <a:extLst>
                <a:ext uri="{FF2B5EF4-FFF2-40B4-BE49-F238E27FC236}">
                  <a16:creationId xmlns:a16="http://schemas.microsoft.com/office/drawing/2014/main" id="{30FC1D0C-A41D-AA4E-BE3F-C9839690A9AC}"/>
                </a:ext>
              </a:extLst>
            </p:cNvPr>
            <p:cNvSpPr/>
            <p:nvPr/>
          </p:nvSpPr>
          <p:spPr>
            <a:xfrm>
              <a:off x="7549077" y="190212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90A4B57-42F6-C64D-9A10-56D5DADACB35}"/>
                </a:ext>
              </a:extLst>
            </p:cNvPr>
            <p:cNvSpPr/>
            <p:nvPr/>
          </p:nvSpPr>
          <p:spPr>
            <a:xfrm>
              <a:off x="7606227" y="190212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9D72B90-2A9C-944C-80B1-4FD1B08BF891}"/>
                </a:ext>
              </a:extLst>
            </p:cNvPr>
            <p:cNvSpPr/>
            <p:nvPr/>
          </p:nvSpPr>
          <p:spPr>
            <a:xfrm>
              <a:off x="7549077" y="1930703"/>
              <a:ext cx="28575" cy="19050"/>
            </a:xfrm>
            <a:custGeom>
              <a:avLst/>
              <a:gdLst>
                <a:gd name="connsiteX0" fmla="*/ 0 w 28575"/>
                <a:gd name="connsiteY0" fmla="*/ 0 h 19050"/>
                <a:gd name="connsiteX1" fmla="*/ 28575 w 28575"/>
                <a:gd name="connsiteY1" fmla="*/ 0 h 19050"/>
                <a:gd name="connsiteX2" fmla="*/ 28575 w 28575"/>
                <a:gd name="connsiteY2" fmla="*/ 19050 h 19050"/>
                <a:gd name="connsiteX3" fmla="*/ 0 w 285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 h="19050">
                  <a:moveTo>
                    <a:pt x="0" y="0"/>
                  </a:moveTo>
                  <a:lnTo>
                    <a:pt x="28575" y="0"/>
                  </a:lnTo>
                  <a:lnTo>
                    <a:pt x="28575" y="19050"/>
                  </a:lnTo>
                  <a:lnTo>
                    <a:pt x="0" y="19050"/>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843A7-1319-2447-A443-FEE7C551285C}"/>
                </a:ext>
              </a:extLst>
            </p:cNvPr>
            <p:cNvSpPr/>
            <p:nvPr/>
          </p:nvSpPr>
          <p:spPr>
            <a:xfrm>
              <a:off x="7549077" y="195927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AED6214-4649-FC47-B564-7E01CCB695FC}"/>
                </a:ext>
              </a:extLst>
            </p:cNvPr>
            <p:cNvSpPr/>
            <p:nvPr/>
          </p:nvSpPr>
          <p:spPr>
            <a:xfrm>
              <a:off x="7520502" y="1825928"/>
              <a:ext cx="209550" cy="190500"/>
            </a:xfrm>
            <a:custGeom>
              <a:avLst/>
              <a:gdLst>
                <a:gd name="connsiteX0" fmla="*/ 19050 w 209550"/>
                <a:gd name="connsiteY0" fmla="*/ 57150 h 190500"/>
                <a:gd name="connsiteX1" fmla="*/ 190490 w 209550"/>
                <a:gd name="connsiteY1" fmla="*/ 57150 h 190500"/>
                <a:gd name="connsiteX2" fmla="*/ 190490 w 209550"/>
                <a:gd name="connsiteY2" fmla="*/ 85725 h 190500"/>
                <a:gd name="connsiteX3" fmla="*/ 209550 w 209550"/>
                <a:gd name="connsiteY3" fmla="*/ 85725 h 190500"/>
                <a:gd name="connsiteX4" fmla="*/ 209550 w 209550"/>
                <a:gd name="connsiteY4" fmla="*/ 19050 h 190500"/>
                <a:gd name="connsiteX5" fmla="*/ 190500 w 209550"/>
                <a:gd name="connsiteY5" fmla="*/ 0 h 190500"/>
                <a:gd name="connsiteX6" fmla="*/ 19050 w 209550"/>
                <a:gd name="connsiteY6" fmla="*/ 0 h 190500"/>
                <a:gd name="connsiteX7" fmla="*/ 0 w 209550"/>
                <a:gd name="connsiteY7" fmla="*/ 19050 h 190500"/>
                <a:gd name="connsiteX8" fmla="*/ 0 w 209550"/>
                <a:gd name="connsiteY8" fmla="*/ 171450 h 190500"/>
                <a:gd name="connsiteX9" fmla="*/ 19050 w 209550"/>
                <a:gd name="connsiteY9" fmla="*/ 190500 h 190500"/>
                <a:gd name="connsiteX10" fmla="*/ 95250 w 209550"/>
                <a:gd name="connsiteY10" fmla="*/ 190500 h 190500"/>
                <a:gd name="connsiteX11" fmla="*/ 95250 w 209550"/>
                <a:gd name="connsiteY11" fmla="*/ 171450 h 190500"/>
                <a:gd name="connsiteX12" fmla="*/ 19050 w 209550"/>
                <a:gd name="connsiteY12" fmla="*/ 171450 h 190500"/>
                <a:gd name="connsiteX13" fmla="*/ 19050 w 209550"/>
                <a:gd name="connsiteY13" fmla="*/ 57150 h 190500"/>
                <a:gd name="connsiteX14" fmla="*/ 66675 w 209550"/>
                <a:gd name="connsiteY14" fmla="*/ 38100 h 190500"/>
                <a:gd name="connsiteX15" fmla="*/ 66675 w 209550"/>
                <a:gd name="connsiteY15" fmla="*/ 19050 h 190500"/>
                <a:gd name="connsiteX16" fmla="*/ 95250 w 209550"/>
                <a:gd name="connsiteY16" fmla="*/ 19050 h 190500"/>
                <a:gd name="connsiteX17" fmla="*/ 95250 w 209550"/>
                <a:gd name="connsiteY17" fmla="*/ 38100 h 190500"/>
                <a:gd name="connsiteX18" fmla="*/ 66675 w 209550"/>
                <a:gd name="connsiteY18" fmla="*/ 38100 h 190500"/>
                <a:gd name="connsiteX19" fmla="*/ 190500 w 209550"/>
                <a:gd name="connsiteY19" fmla="*/ 38100 h 190500"/>
                <a:gd name="connsiteX20" fmla="*/ 114300 w 209550"/>
                <a:gd name="connsiteY20" fmla="*/ 38100 h 190500"/>
                <a:gd name="connsiteX21" fmla="*/ 114300 w 209550"/>
                <a:gd name="connsiteY21" fmla="*/ 19050 h 190500"/>
                <a:gd name="connsiteX22" fmla="*/ 190500 w 209550"/>
                <a:gd name="connsiteY22" fmla="*/ 19050 h 190500"/>
                <a:gd name="connsiteX23" fmla="*/ 190500 w 209550"/>
                <a:gd name="connsiteY23" fmla="*/ 38100 h 190500"/>
                <a:gd name="connsiteX24" fmla="*/ 47625 w 209550"/>
                <a:gd name="connsiteY24" fmla="*/ 19050 h 190500"/>
                <a:gd name="connsiteX25" fmla="*/ 47625 w 209550"/>
                <a:gd name="connsiteY25" fmla="*/ 38100 h 190500"/>
                <a:gd name="connsiteX26" fmla="*/ 19050 w 209550"/>
                <a:gd name="connsiteY26" fmla="*/ 38100 h 190500"/>
                <a:gd name="connsiteX27" fmla="*/ 19050 w 209550"/>
                <a:gd name="connsiteY27" fmla="*/ 19050 h 190500"/>
                <a:gd name="connsiteX28" fmla="*/ 47625 w 209550"/>
                <a:gd name="connsiteY28"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190500">
                  <a:moveTo>
                    <a:pt x="19050" y="57150"/>
                  </a:moveTo>
                  <a:lnTo>
                    <a:pt x="190490" y="57150"/>
                  </a:lnTo>
                  <a:lnTo>
                    <a:pt x="190490" y="85725"/>
                  </a:lnTo>
                  <a:lnTo>
                    <a:pt x="209550" y="85725"/>
                  </a:lnTo>
                  <a:lnTo>
                    <a:pt x="209550" y="19050"/>
                  </a:lnTo>
                  <a:cubicBezTo>
                    <a:pt x="209550" y="8544"/>
                    <a:pt x="201006" y="0"/>
                    <a:pt x="190500" y="0"/>
                  </a:cubicBezTo>
                  <a:lnTo>
                    <a:pt x="19050" y="0"/>
                  </a:lnTo>
                  <a:cubicBezTo>
                    <a:pt x="8544" y="0"/>
                    <a:pt x="0" y="8544"/>
                    <a:pt x="0" y="19050"/>
                  </a:cubicBezTo>
                  <a:lnTo>
                    <a:pt x="0" y="171450"/>
                  </a:lnTo>
                  <a:cubicBezTo>
                    <a:pt x="0" y="181956"/>
                    <a:pt x="8544" y="190500"/>
                    <a:pt x="19050" y="190500"/>
                  </a:cubicBezTo>
                  <a:lnTo>
                    <a:pt x="95250" y="190500"/>
                  </a:lnTo>
                  <a:lnTo>
                    <a:pt x="95250" y="171450"/>
                  </a:lnTo>
                  <a:lnTo>
                    <a:pt x="19050" y="171450"/>
                  </a:lnTo>
                  <a:lnTo>
                    <a:pt x="19050" y="57150"/>
                  </a:lnTo>
                  <a:close/>
                  <a:moveTo>
                    <a:pt x="66675" y="38100"/>
                  </a:moveTo>
                  <a:lnTo>
                    <a:pt x="66675" y="19050"/>
                  </a:lnTo>
                  <a:lnTo>
                    <a:pt x="95250" y="19050"/>
                  </a:lnTo>
                  <a:lnTo>
                    <a:pt x="95250" y="38100"/>
                  </a:lnTo>
                  <a:lnTo>
                    <a:pt x="66675" y="38100"/>
                  </a:lnTo>
                  <a:close/>
                  <a:moveTo>
                    <a:pt x="190500" y="38100"/>
                  </a:moveTo>
                  <a:lnTo>
                    <a:pt x="114300" y="38100"/>
                  </a:lnTo>
                  <a:lnTo>
                    <a:pt x="114300" y="19050"/>
                  </a:lnTo>
                  <a:lnTo>
                    <a:pt x="190500" y="19050"/>
                  </a:lnTo>
                  <a:lnTo>
                    <a:pt x="190500" y="38100"/>
                  </a:lnTo>
                  <a:close/>
                  <a:moveTo>
                    <a:pt x="47625" y="19050"/>
                  </a:moveTo>
                  <a:lnTo>
                    <a:pt x="47625" y="38100"/>
                  </a:lnTo>
                  <a:lnTo>
                    <a:pt x="19050" y="38100"/>
                  </a:lnTo>
                  <a:lnTo>
                    <a:pt x="19050" y="19050"/>
                  </a:lnTo>
                  <a:lnTo>
                    <a:pt x="47625" y="19050"/>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ED77962-DFEE-DD49-A1A1-DB27CADEE3FA}"/>
                </a:ext>
              </a:extLst>
            </p:cNvPr>
            <p:cNvSpPr/>
            <p:nvPr/>
          </p:nvSpPr>
          <p:spPr>
            <a:xfrm>
              <a:off x="7625277" y="1930703"/>
              <a:ext cx="118243" cy="118243"/>
            </a:xfrm>
            <a:custGeom>
              <a:avLst/>
              <a:gdLst>
                <a:gd name="connsiteX0" fmla="*/ 118243 w 118243"/>
                <a:gd name="connsiteY0" fmla="*/ 104775 h 118243"/>
                <a:gd name="connsiteX1" fmla="*/ 87316 w 118243"/>
                <a:gd name="connsiteY1" fmla="*/ 73847 h 118243"/>
                <a:gd name="connsiteX2" fmla="*/ 95250 w 118243"/>
                <a:gd name="connsiteY2" fmla="*/ 47625 h 118243"/>
                <a:gd name="connsiteX3" fmla="*/ 47625 w 118243"/>
                <a:gd name="connsiteY3" fmla="*/ 0 h 118243"/>
                <a:gd name="connsiteX4" fmla="*/ 0 w 118243"/>
                <a:gd name="connsiteY4" fmla="*/ 47625 h 118243"/>
                <a:gd name="connsiteX5" fmla="*/ 47625 w 118243"/>
                <a:gd name="connsiteY5" fmla="*/ 95250 h 118243"/>
                <a:gd name="connsiteX6" fmla="*/ 73847 w 118243"/>
                <a:gd name="connsiteY6" fmla="*/ 87316 h 118243"/>
                <a:gd name="connsiteX7" fmla="*/ 104775 w 118243"/>
                <a:gd name="connsiteY7" fmla="*/ 118243 h 118243"/>
                <a:gd name="connsiteX8" fmla="*/ 118243 w 118243"/>
                <a:gd name="connsiteY8" fmla="*/ 104775 h 118243"/>
                <a:gd name="connsiteX9" fmla="*/ 19050 w 118243"/>
                <a:gd name="connsiteY9" fmla="*/ 47625 h 118243"/>
                <a:gd name="connsiteX10" fmla="*/ 47625 w 118243"/>
                <a:gd name="connsiteY10" fmla="*/ 19050 h 118243"/>
                <a:gd name="connsiteX11" fmla="*/ 76200 w 118243"/>
                <a:gd name="connsiteY11" fmla="*/ 47625 h 118243"/>
                <a:gd name="connsiteX12" fmla="*/ 47625 w 118243"/>
                <a:gd name="connsiteY12" fmla="*/ 76200 h 118243"/>
                <a:gd name="connsiteX13" fmla="*/ 19050 w 118243"/>
                <a:gd name="connsiteY13" fmla="*/ 47625 h 11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243" h="118243">
                  <a:moveTo>
                    <a:pt x="118243" y="104775"/>
                  </a:moveTo>
                  <a:lnTo>
                    <a:pt x="87316" y="73847"/>
                  </a:lnTo>
                  <a:cubicBezTo>
                    <a:pt x="92307" y="66313"/>
                    <a:pt x="95250" y="57312"/>
                    <a:pt x="95250" y="47625"/>
                  </a:cubicBezTo>
                  <a:cubicBezTo>
                    <a:pt x="95250" y="21365"/>
                    <a:pt x="73885" y="0"/>
                    <a:pt x="47625" y="0"/>
                  </a:cubicBezTo>
                  <a:cubicBezTo>
                    <a:pt x="21365" y="0"/>
                    <a:pt x="0" y="21365"/>
                    <a:pt x="0" y="47625"/>
                  </a:cubicBezTo>
                  <a:cubicBezTo>
                    <a:pt x="0" y="73885"/>
                    <a:pt x="21365" y="95250"/>
                    <a:pt x="47625" y="95250"/>
                  </a:cubicBezTo>
                  <a:cubicBezTo>
                    <a:pt x="57321" y="95250"/>
                    <a:pt x="66313" y="92307"/>
                    <a:pt x="73847" y="87316"/>
                  </a:cubicBezTo>
                  <a:lnTo>
                    <a:pt x="104775" y="118243"/>
                  </a:lnTo>
                  <a:lnTo>
                    <a:pt x="118243" y="104775"/>
                  </a:lnTo>
                  <a:close/>
                  <a:moveTo>
                    <a:pt x="19050" y="47625"/>
                  </a:moveTo>
                  <a:cubicBezTo>
                    <a:pt x="19050" y="31871"/>
                    <a:pt x="31871" y="19050"/>
                    <a:pt x="47625" y="19050"/>
                  </a:cubicBezTo>
                  <a:cubicBezTo>
                    <a:pt x="63379" y="19050"/>
                    <a:pt x="76200" y="31871"/>
                    <a:pt x="76200" y="47625"/>
                  </a:cubicBezTo>
                  <a:cubicBezTo>
                    <a:pt x="76200" y="63379"/>
                    <a:pt x="63379" y="76200"/>
                    <a:pt x="47625" y="76200"/>
                  </a:cubicBezTo>
                  <a:cubicBezTo>
                    <a:pt x="31871" y="76200"/>
                    <a:pt x="19050" y="63379"/>
                    <a:pt x="19050" y="47625"/>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8E0A5E7-A5E5-B043-9D12-1E6E420FFACF}"/>
                </a:ext>
              </a:extLst>
            </p:cNvPr>
            <p:cNvSpPr/>
            <p:nvPr/>
          </p:nvSpPr>
          <p:spPr>
            <a:xfrm>
              <a:off x="7663377" y="1902128"/>
              <a:ext cx="38100" cy="9525"/>
            </a:xfrm>
            <a:custGeom>
              <a:avLst/>
              <a:gdLst>
                <a:gd name="connsiteX0" fmla="*/ 0 w 38100"/>
                <a:gd name="connsiteY0" fmla="*/ 0 h 9525"/>
                <a:gd name="connsiteX1" fmla="*/ 38100 w 38100"/>
                <a:gd name="connsiteY1" fmla="*/ 0 h 9525"/>
                <a:gd name="connsiteX2" fmla="*/ 38100 w 38100"/>
                <a:gd name="connsiteY2" fmla="*/ 9525 h 9525"/>
                <a:gd name="connsiteX3" fmla="*/ 0 w 38100"/>
                <a:gd name="connsiteY3" fmla="*/ 9525 h 9525"/>
              </a:gdLst>
              <a:ahLst/>
              <a:cxnLst>
                <a:cxn ang="0">
                  <a:pos x="connsiteX0" y="connsiteY0"/>
                </a:cxn>
                <a:cxn ang="0">
                  <a:pos x="connsiteX1" y="connsiteY1"/>
                </a:cxn>
                <a:cxn ang="0">
                  <a:pos x="connsiteX2" y="connsiteY2"/>
                </a:cxn>
                <a:cxn ang="0">
                  <a:pos x="connsiteX3" y="connsiteY3"/>
                </a:cxn>
              </a:cxnLst>
              <a:rect l="l" t="t" r="r" b="b"/>
              <a:pathLst>
                <a:path w="38100" h="9525">
                  <a:moveTo>
                    <a:pt x="0" y="0"/>
                  </a:moveTo>
                  <a:lnTo>
                    <a:pt x="38100" y="0"/>
                  </a:lnTo>
                  <a:lnTo>
                    <a:pt x="38100" y="9525"/>
                  </a:lnTo>
                  <a:lnTo>
                    <a:pt x="0" y="9525"/>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317A4F4-9A28-6E41-A952-1234DA08544B}"/>
                </a:ext>
              </a:extLst>
            </p:cNvPr>
            <p:cNvSpPr/>
            <p:nvPr/>
          </p:nvSpPr>
          <p:spPr>
            <a:xfrm>
              <a:off x="7596702" y="193070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4B8C336-005C-B746-9647-EF6FC191DC29}"/>
                </a:ext>
              </a:extLst>
            </p:cNvPr>
            <p:cNvSpPr/>
            <p:nvPr/>
          </p:nvSpPr>
          <p:spPr>
            <a:xfrm>
              <a:off x="7606227" y="1959278"/>
              <a:ext cx="9525" cy="19050"/>
            </a:xfrm>
            <a:custGeom>
              <a:avLst/>
              <a:gdLst>
                <a:gd name="connsiteX0" fmla="*/ 0 w 9525"/>
                <a:gd name="connsiteY0" fmla="*/ 0 h 19050"/>
                <a:gd name="connsiteX1" fmla="*/ 9525 w 9525"/>
                <a:gd name="connsiteY1" fmla="*/ 0 h 19050"/>
                <a:gd name="connsiteX2" fmla="*/ 9525 w 9525"/>
                <a:gd name="connsiteY2" fmla="*/ 19050 h 19050"/>
                <a:gd name="connsiteX3" fmla="*/ 0 w 95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 h="19050">
                  <a:moveTo>
                    <a:pt x="0" y="0"/>
                  </a:moveTo>
                  <a:lnTo>
                    <a:pt x="9525" y="0"/>
                  </a:lnTo>
                  <a:lnTo>
                    <a:pt x="9525" y="19050"/>
                  </a:lnTo>
                  <a:lnTo>
                    <a:pt x="0" y="19050"/>
                  </a:lnTo>
                  <a:close/>
                </a:path>
              </a:pathLst>
            </a:custGeom>
            <a:grpFill/>
            <a:ln w="9525" cap="flat">
              <a:no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A8C74D6A-E35A-5648-AD0A-F958607F20C7}"/>
              </a:ext>
            </a:extLst>
          </p:cNvPr>
          <p:cNvGrpSpPr/>
          <p:nvPr/>
        </p:nvGrpSpPr>
        <p:grpSpPr>
          <a:xfrm>
            <a:off x="6021487" y="2584370"/>
            <a:ext cx="461010" cy="461010"/>
            <a:chOff x="9402318" y="3483102"/>
            <a:chExt cx="381000" cy="381000"/>
          </a:xfrm>
          <a:gradFill>
            <a:gsLst>
              <a:gs pos="0">
                <a:schemeClr val="accent3"/>
              </a:gs>
              <a:gs pos="56000">
                <a:schemeClr val="accent1"/>
              </a:gs>
              <a:gs pos="88000">
                <a:schemeClr val="accent1">
                  <a:lumMod val="50000"/>
                </a:schemeClr>
              </a:gs>
            </a:gsLst>
            <a:path path="circle">
              <a:fillToRect l="100000" b="100000"/>
            </a:path>
          </a:gradFill>
        </p:grpSpPr>
        <p:sp>
          <p:nvSpPr>
            <p:cNvPr id="38" name="Freeform 37">
              <a:extLst>
                <a:ext uri="{FF2B5EF4-FFF2-40B4-BE49-F238E27FC236}">
                  <a16:creationId xmlns:a16="http://schemas.microsoft.com/office/drawing/2014/main" id="{2DE994D4-EDBE-D345-B591-8EB2AFC258F0}"/>
                </a:ext>
              </a:extLst>
            </p:cNvPr>
            <p:cNvSpPr/>
            <p:nvPr/>
          </p:nvSpPr>
          <p:spPr>
            <a:xfrm>
              <a:off x="9402318" y="3483102"/>
              <a:ext cx="350520" cy="320040"/>
            </a:xfrm>
            <a:custGeom>
              <a:avLst/>
              <a:gdLst>
                <a:gd name="connsiteX0" fmla="*/ 26194 w 219075"/>
                <a:gd name="connsiteY0" fmla="*/ 64294 h 200025"/>
                <a:gd name="connsiteX1" fmla="*/ 197644 w 219075"/>
                <a:gd name="connsiteY1" fmla="*/ 64294 h 200025"/>
                <a:gd name="connsiteX2" fmla="*/ 197644 w 219075"/>
                <a:gd name="connsiteY2" fmla="*/ 102394 h 200025"/>
                <a:gd name="connsiteX3" fmla="*/ 216694 w 219075"/>
                <a:gd name="connsiteY3" fmla="*/ 102394 h 200025"/>
                <a:gd name="connsiteX4" fmla="*/ 216694 w 219075"/>
                <a:gd name="connsiteY4" fmla="*/ 26194 h 200025"/>
                <a:gd name="connsiteX5" fmla="*/ 197644 w 219075"/>
                <a:gd name="connsiteY5" fmla="*/ 7144 h 200025"/>
                <a:gd name="connsiteX6" fmla="*/ 26194 w 219075"/>
                <a:gd name="connsiteY6" fmla="*/ 7144 h 200025"/>
                <a:gd name="connsiteX7" fmla="*/ 7144 w 219075"/>
                <a:gd name="connsiteY7" fmla="*/ 26194 h 200025"/>
                <a:gd name="connsiteX8" fmla="*/ 7144 w 219075"/>
                <a:gd name="connsiteY8" fmla="*/ 178594 h 200025"/>
                <a:gd name="connsiteX9" fmla="*/ 26194 w 219075"/>
                <a:gd name="connsiteY9" fmla="*/ 197644 h 200025"/>
                <a:gd name="connsiteX10" fmla="*/ 102394 w 219075"/>
                <a:gd name="connsiteY10" fmla="*/ 197644 h 200025"/>
                <a:gd name="connsiteX11" fmla="*/ 102394 w 219075"/>
                <a:gd name="connsiteY11" fmla="*/ 178594 h 200025"/>
                <a:gd name="connsiteX12" fmla="*/ 26194 w 219075"/>
                <a:gd name="connsiteY12" fmla="*/ 178594 h 200025"/>
                <a:gd name="connsiteX13" fmla="*/ 26194 w 219075"/>
                <a:gd name="connsiteY13" fmla="*/ 64294 h 200025"/>
                <a:gd name="connsiteX14" fmla="*/ 121444 w 219075"/>
                <a:gd name="connsiteY14" fmla="*/ 26194 h 200025"/>
                <a:gd name="connsiteX15" fmla="*/ 197644 w 219075"/>
                <a:gd name="connsiteY15" fmla="*/ 26194 h 200025"/>
                <a:gd name="connsiteX16" fmla="*/ 197644 w 219075"/>
                <a:gd name="connsiteY16" fmla="*/ 45244 h 200025"/>
                <a:gd name="connsiteX17" fmla="*/ 121444 w 219075"/>
                <a:gd name="connsiteY17" fmla="*/ 45244 h 200025"/>
                <a:gd name="connsiteX18" fmla="*/ 121444 w 219075"/>
                <a:gd name="connsiteY18" fmla="*/ 26194 h 200025"/>
                <a:gd name="connsiteX19" fmla="*/ 73819 w 219075"/>
                <a:gd name="connsiteY19" fmla="*/ 26194 h 200025"/>
                <a:gd name="connsiteX20" fmla="*/ 102394 w 219075"/>
                <a:gd name="connsiteY20" fmla="*/ 26194 h 200025"/>
                <a:gd name="connsiteX21" fmla="*/ 102394 w 219075"/>
                <a:gd name="connsiteY21" fmla="*/ 45244 h 200025"/>
                <a:gd name="connsiteX22" fmla="*/ 73819 w 219075"/>
                <a:gd name="connsiteY22" fmla="*/ 45244 h 200025"/>
                <a:gd name="connsiteX23" fmla="*/ 73819 w 219075"/>
                <a:gd name="connsiteY23" fmla="*/ 26194 h 200025"/>
                <a:gd name="connsiteX24" fmla="*/ 26194 w 219075"/>
                <a:gd name="connsiteY24" fmla="*/ 26194 h 200025"/>
                <a:gd name="connsiteX25" fmla="*/ 54769 w 219075"/>
                <a:gd name="connsiteY25" fmla="*/ 26194 h 200025"/>
                <a:gd name="connsiteX26" fmla="*/ 54769 w 219075"/>
                <a:gd name="connsiteY26" fmla="*/ 45244 h 200025"/>
                <a:gd name="connsiteX27" fmla="*/ 26194 w 219075"/>
                <a:gd name="connsiteY27" fmla="*/ 45244 h 200025"/>
                <a:gd name="connsiteX28" fmla="*/ 26194 w 219075"/>
                <a:gd name="connsiteY28" fmla="*/ 2619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9075" h="200025">
                  <a:moveTo>
                    <a:pt x="26194" y="64294"/>
                  </a:moveTo>
                  <a:lnTo>
                    <a:pt x="197644" y="64294"/>
                  </a:lnTo>
                  <a:lnTo>
                    <a:pt x="197644" y="102394"/>
                  </a:lnTo>
                  <a:lnTo>
                    <a:pt x="216694" y="102394"/>
                  </a:lnTo>
                  <a:lnTo>
                    <a:pt x="216694" y="26194"/>
                  </a:lnTo>
                  <a:cubicBezTo>
                    <a:pt x="216694" y="15716"/>
                    <a:pt x="208121" y="7144"/>
                    <a:pt x="197644" y="7144"/>
                  </a:cubicBezTo>
                  <a:lnTo>
                    <a:pt x="26194" y="7144"/>
                  </a:lnTo>
                  <a:cubicBezTo>
                    <a:pt x="15716" y="7144"/>
                    <a:pt x="7144" y="15716"/>
                    <a:pt x="7144" y="26194"/>
                  </a:cubicBezTo>
                  <a:lnTo>
                    <a:pt x="7144" y="178594"/>
                  </a:lnTo>
                  <a:cubicBezTo>
                    <a:pt x="7144" y="189071"/>
                    <a:pt x="15716" y="197644"/>
                    <a:pt x="26194" y="197644"/>
                  </a:cubicBezTo>
                  <a:lnTo>
                    <a:pt x="102394" y="197644"/>
                  </a:lnTo>
                  <a:lnTo>
                    <a:pt x="102394" y="178594"/>
                  </a:lnTo>
                  <a:lnTo>
                    <a:pt x="26194" y="178594"/>
                  </a:lnTo>
                  <a:lnTo>
                    <a:pt x="26194" y="64294"/>
                  </a:lnTo>
                  <a:close/>
                  <a:moveTo>
                    <a:pt x="121444" y="26194"/>
                  </a:moveTo>
                  <a:lnTo>
                    <a:pt x="197644" y="26194"/>
                  </a:lnTo>
                  <a:lnTo>
                    <a:pt x="197644" y="45244"/>
                  </a:lnTo>
                  <a:lnTo>
                    <a:pt x="121444" y="45244"/>
                  </a:lnTo>
                  <a:lnTo>
                    <a:pt x="121444" y="26194"/>
                  </a:lnTo>
                  <a:close/>
                  <a:moveTo>
                    <a:pt x="73819" y="26194"/>
                  </a:moveTo>
                  <a:lnTo>
                    <a:pt x="102394" y="26194"/>
                  </a:lnTo>
                  <a:lnTo>
                    <a:pt x="102394" y="45244"/>
                  </a:lnTo>
                  <a:lnTo>
                    <a:pt x="73819" y="45244"/>
                  </a:lnTo>
                  <a:lnTo>
                    <a:pt x="73819" y="26194"/>
                  </a:lnTo>
                  <a:close/>
                  <a:moveTo>
                    <a:pt x="26194" y="26194"/>
                  </a:moveTo>
                  <a:lnTo>
                    <a:pt x="54769" y="26194"/>
                  </a:lnTo>
                  <a:lnTo>
                    <a:pt x="54769" y="45244"/>
                  </a:lnTo>
                  <a:lnTo>
                    <a:pt x="26194" y="45244"/>
                  </a:lnTo>
                  <a:lnTo>
                    <a:pt x="26194" y="26194"/>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046BBF8-EAC6-854D-8347-0E215687FA60}"/>
                </a:ext>
              </a:extLst>
            </p:cNvPr>
            <p:cNvSpPr/>
            <p:nvPr/>
          </p:nvSpPr>
          <p:spPr>
            <a:xfrm>
              <a:off x="9585198" y="3665982"/>
              <a:ext cx="198120" cy="198120"/>
            </a:xfrm>
            <a:custGeom>
              <a:avLst/>
              <a:gdLst>
                <a:gd name="connsiteX0" fmla="*/ 121444 w 123825"/>
                <a:gd name="connsiteY0" fmla="*/ 73819 h 123825"/>
                <a:gd name="connsiteX1" fmla="*/ 121444 w 123825"/>
                <a:gd name="connsiteY1" fmla="*/ 54769 h 123825"/>
                <a:gd name="connsiteX2" fmla="*/ 110966 w 123825"/>
                <a:gd name="connsiteY2" fmla="*/ 54769 h 123825"/>
                <a:gd name="connsiteX3" fmla="*/ 104299 w 123825"/>
                <a:gd name="connsiteY3" fmla="*/ 37624 h 123825"/>
                <a:gd name="connsiteX4" fmla="*/ 111919 w 123825"/>
                <a:gd name="connsiteY4" fmla="*/ 30004 h 123825"/>
                <a:gd name="connsiteX5" fmla="*/ 98584 w 123825"/>
                <a:gd name="connsiteY5" fmla="*/ 16669 h 123825"/>
                <a:gd name="connsiteX6" fmla="*/ 90964 w 123825"/>
                <a:gd name="connsiteY6" fmla="*/ 24289 h 123825"/>
                <a:gd name="connsiteX7" fmla="*/ 73819 w 123825"/>
                <a:gd name="connsiteY7" fmla="*/ 17621 h 123825"/>
                <a:gd name="connsiteX8" fmla="*/ 73819 w 123825"/>
                <a:gd name="connsiteY8" fmla="*/ 7144 h 123825"/>
                <a:gd name="connsiteX9" fmla="*/ 54769 w 123825"/>
                <a:gd name="connsiteY9" fmla="*/ 7144 h 123825"/>
                <a:gd name="connsiteX10" fmla="*/ 54769 w 123825"/>
                <a:gd name="connsiteY10" fmla="*/ 17621 h 123825"/>
                <a:gd name="connsiteX11" fmla="*/ 37624 w 123825"/>
                <a:gd name="connsiteY11" fmla="*/ 24289 h 123825"/>
                <a:gd name="connsiteX12" fmla="*/ 30003 w 123825"/>
                <a:gd name="connsiteY12" fmla="*/ 16669 h 123825"/>
                <a:gd name="connsiteX13" fmla="*/ 16669 w 123825"/>
                <a:gd name="connsiteY13" fmla="*/ 30004 h 123825"/>
                <a:gd name="connsiteX14" fmla="*/ 24289 w 123825"/>
                <a:gd name="connsiteY14" fmla="*/ 37624 h 123825"/>
                <a:gd name="connsiteX15" fmla="*/ 17621 w 123825"/>
                <a:gd name="connsiteY15" fmla="*/ 54769 h 123825"/>
                <a:gd name="connsiteX16" fmla="*/ 7144 w 123825"/>
                <a:gd name="connsiteY16" fmla="*/ 54769 h 123825"/>
                <a:gd name="connsiteX17" fmla="*/ 7144 w 123825"/>
                <a:gd name="connsiteY17" fmla="*/ 73819 h 123825"/>
                <a:gd name="connsiteX18" fmla="*/ 17621 w 123825"/>
                <a:gd name="connsiteY18" fmla="*/ 73819 h 123825"/>
                <a:gd name="connsiteX19" fmla="*/ 24289 w 123825"/>
                <a:gd name="connsiteY19" fmla="*/ 90964 h 123825"/>
                <a:gd name="connsiteX20" fmla="*/ 16669 w 123825"/>
                <a:gd name="connsiteY20" fmla="*/ 98584 h 123825"/>
                <a:gd name="connsiteX21" fmla="*/ 30003 w 123825"/>
                <a:gd name="connsiteY21" fmla="*/ 111919 h 123825"/>
                <a:gd name="connsiteX22" fmla="*/ 37624 w 123825"/>
                <a:gd name="connsiteY22" fmla="*/ 104299 h 123825"/>
                <a:gd name="connsiteX23" fmla="*/ 54769 w 123825"/>
                <a:gd name="connsiteY23" fmla="*/ 110966 h 123825"/>
                <a:gd name="connsiteX24" fmla="*/ 54769 w 123825"/>
                <a:gd name="connsiteY24" fmla="*/ 121444 h 123825"/>
                <a:gd name="connsiteX25" fmla="*/ 73819 w 123825"/>
                <a:gd name="connsiteY25" fmla="*/ 121444 h 123825"/>
                <a:gd name="connsiteX26" fmla="*/ 73819 w 123825"/>
                <a:gd name="connsiteY26" fmla="*/ 110966 h 123825"/>
                <a:gd name="connsiteX27" fmla="*/ 90964 w 123825"/>
                <a:gd name="connsiteY27" fmla="*/ 104299 h 123825"/>
                <a:gd name="connsiteX28" fmla="*/ 98584 w 123825"/>
                <a:gd name="connsiteY28" fmla="*/ 111919 h 123825"/>
                <a:gd name="connsiteX29" fmla="*/ 111919 w 123825"/>
                <a:gd name="connsiteY29" fmla="*/ 98584 h 123825"/>
                <a:gd name="connsiteX30" fmla="*/ 104299 w 123825"/>
                <a:gd name="connsiteY30" fmla="*/ 90964 h 123825"/>
                <a:gd name="connsiteX31" fmla="*/ 110966 w 123825"/>
                <a:gd name="connsiteY31" fmla="*/ 73819 h 123825"/>
                <a:gd name="connsiteX32" fmla="*/ 121444 w 123825"/>
                <a:gd name="connsiteY32" fmla="*/ 73819 h 123825"/>
                <a:gd name="connsiteX33" fmla="*/ 64294 w 123825"/>
                <a:gd name="connsiteY33" fmla="*/ 83344 h 123825"/>
                <a:gd name="connsiteX34" fmla="*/ 45244 w 123825"/>
                <a:gd name="connsiteY34" fmla="*/ 64294 h 123825"/>
                <a:gd name="connsiteX35" fmla="*/ 64294 w 123825"/>
                <a:gd name="connsiteY35" fmla="*/ 45244 h 123825"/>
                <a:gd name="connsiteX36" fmla="*/ 83344 w 123825"/>
                <a:gd name="connsiteY36" fmla="*/ 64294 h 123825"/>
                <a:gd name="connsiteX37" fmla="*/ 64294 w 123825"/>
                <a:gd name="connsiteY37" fmla="*/ 833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825" h="123825">
                  <a:moveTo>
                    <a:pt x="121444" y="73819"/>
                  </a:moveTo>
                  <a:lnTo>
                    <a:pt x="121444" y="54769"/>
                  </a:lnTo>
                  <a:lnTo>
                    <a:pt x="110966" y="54769"/>
                  </a:lnTo>
                  <a:cubicBezTo>
                    <a:pt x="110014" y="49054"/>
                    <a:pt x="107156" y="43339"/>
                    <a:pt x="104299" y="37624"/>
                  </a:cubicBezTo>
                  <a:lnTo>
                    <a:pt x="111919" y="30004"/>
                  </a:lnTo>
                  <a:lnTo>
                    <a:pt x="98584" y="16669"/>
                  </a:lnTo>
                  <a:lnTo>
                    <a:pt x="90964" y="24289"/>
                  </a:lnTo>
                  <a:cubicBezTo>
                    <a:pt x="86201" y="21431"/>
                    <a:pt x="80486" y="18574"/>
                    <a:pt x="73819" y="17621"/>
                  </a:cubicBezTo>
                  <a:lnTo>
                    <a:pt x="73819" y="7144"/>
                  </a:lnTo>
                  <a:lnTo>
                    <a:pt x="54769" y="7144"/>
                  </a:lnTo>
                  <a:lnTo>
                    <a:pt x="54769" y="17621"/>
                  </a:lnTo>
                  <a:cubicBezTo>
                    <a:pt x="49053" y="18574"/>
                    <a:pt x="43339" y="21431"/>
                    <a:pt x="37624" y="24289"/>
                  </a:cubicBezTo>
                  <a:lnTo>
                    <a:pt x="30003" y="16669"/>
                  </a:lnTo>
                  <a:lnTo>
                    <a:pt x="16669" y="30004"/>
                  </a:lnTo>
                  <a:lnTo>
                    <a:pt x="24289" y="37624"/>
                  </a:lnTo>
                  <a:cubicBezTo>
                    <a:pt x="21431" y="42386"/>
                    <a:pt x="18574" y="48101"/>
                    <a:pt x="17621" y="54769"/>
                  </a:cubicBezTo>
                  <a:lnTo>
                    <a:pt x="7144" y="54769"/>
                  </a:lnTo>
                  <a:lnTo>
                    <a:pt x="7144" y="73819"/>
                  </a:lnTo>
                  <a:lnTo>
                    <a:pt x="17621" y="73819"/>
                  </a:lnTo>
                  <a:cubicBezTo>
                    <a:pt x="18574" y="79534"/>
                    <a:pt x="21431" y="85249"/>
                    <a:pt x="24289" y="90964"/>
                  </a:cubicBezTo>
                  <a:lnTo>
                    <a:pt x="16669" y="98584"/>
                  </a:lnTo>
                  <a:lnTo>
                    <a:pt x="30003" y="111919"/>
                  </a:lnTo>
                  <a:lnTo>
                    <a:pt x="37624" y="104299"/>
                  </a:lnTo>
                  <a:cubicBezTo>
                    <a:pt x="42386" y="107156"/>
                    <a:pt x="48101" y="110014"/>
                    <a:pt x="54769" y="110966"/>
                  </a:cubicBezTo>
                  <a:lnTo>
                    <a:pt x="54769" y="121444"/>
                  </a:lnTo>
                  <a:lnTo>
                    <a:pt x="73819" y="121444"/>
                  </a:lnTo>
                  <a:lnTo>
                    <a:pt x="73819" y="110966"/>
                  </a:lnTo>
                  <a:cubicBezTo>
                    <a:pt x="79534" y="110014"/>
                    <a:pt x="85249" y="107156"/>
                    <a:pt x="90964" y="104299"/>
                  </a:cubicBezTo>
                  <a:lnTo>
                    <a:pt x="98584" y="111919"/>
                  </a:lnTo>
                  <a:lnTo>
                    <a:pt x="111919" y="98584"/>
                  </a:lnTo>
                  <a:lnTo>
                    <a:pt x="104299" y="90964"/>
                  </a:lnTo>
                  <a:cubicBezTo>
                    <a:pt x="107156" y="86201"/>
                    <a:pt x="110014" y="80486"/>
                    <a:pt x="110966" y="73819"/>
                  </a:cubicBezTo>
                  <a:lnTo>
                    <a:pt x="121444" y="73819"/>
                  </a:lnTo>
                  <a:close/>
                  <a:moveTo>
                    <a:pt x="64294" y="83344"/>
                  </a:moveTo>
                  <a:cubicBezTo>
                    <a:pt x="53816" y="83344"/>
                    <a:pt x="45244" y="74771"/>
                    <a:pt x="45244" y="64294"/>
                  </a:cubicBezTo>
                  <a:cubicBezTo>
                    <a:pt x="45244" y="53816"/>
                    <a:pt x="53816" y="45244"/>
                    <a:pt x="64294" y="45244"/>
                  </a:cubicBezTo>
                  <a:cubicBezTo>
                    <a:pt x="74771" y="45244"/>
                    <a:pt x="83344" y="53816"/>
                    <a:pt x="83344" y="64294"/>
                  </a:cubicBezTo>
                  <a:cubicBezTo>
                    <a:pt x="83344" y="74771"/>
                    <a:pt x="74771" y="83344"/>
                    <a:pt x="64294" y="83344"/>
                  </a:cubicBez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19B1BA5A-7834-3C48-B6D3-6D4B3CEBF0E0}"/>
              </a:ext>
            </a:extLst>
          </p:cNvPr>
          <p:cNvGrpSpPr/>
          <p:nvPr/>
        </p:nvGrpSpPr>
        <p:grpSpPr>
          <a:xfrm>
            <a:off x="9022045" y="2549278"/>
            <a:ext cx="425973" cy="405689"/>
            <a:chOff x="1748790" y="2631186"/>
            <a:chExt cx="320040" cy="304800"/>
          </a:xfrm>
          <a:gradFill>
            <a:gsLst>
              <a:gs pos="0">
                <a:schemeClr val="accent3"/>
              </a:gs>
              <a:gs pos="56000">
                <a:schemeClr val="accent1"/>
              </a:gs>
              <a:gs pos="88000">
                <a:schemeClr val="accent1">
                  <a:lumMod val="50000"/>
                </a:schemeClr>
              </a:gs>
            </a:gsLst>
            <a:path path="circle">
              <a:fillToRect l="100000" b="100000"/>
            </a:path>
          </a:gradFill>
        </p:grpSpPr>
        <p:sp>
          <p:nvSpPr>
            <p:cNvPr id="41" name="Freeform 40">
              <a:extLst>
                <a:ext uri="{FF2B5EF4-FFF2-40B4-BE49-F238E27FC236}">
                  <a16:creationId xmlns:a16="http://schemas.microsoft.com/office/drawing/2014/main" id="{3207ECF7-9257-074F-9E4C-40D4D6589B55}"/>
                </a:ext>
              </a:extLst>
            </p:cNvPr>
            <p:cNvSpPr/>
            <p:nvPr/>
          </p:nvSpPr>
          <p:spPr>
            <a:xfrm>
              <a:off x="1748790" y="2631186"/>
              <a:ext cx="320040" cy="304800"/>
            </a:xfrm>
            <a:custGeom>
              <a:avLst/>
              <a:gdLst>
                <a:gd name="connsiteX0" fmla="*/ 285750 w 320040"/>
                <a:gd name="connsiteY0" fmla="*/ 57150 h 304800"/>
                <a:gd name="connsiteX1" fmla="*/ 285750 w 320040"/>
                <a:gd name="connsiteY1" fmla="*/ 41910 h 304800"/>
                <a:gd name="connsiteX2" fmla="*/ 255270 w 320040"/>
                <a:gd name="connsiteY2" fmla="*/ 41910 h 304800"/>
                <a:gd name="connsiteX3" fmla="*/ 255270 w 320040"/>
                <a:gd name="connsiteY3" fmla="*/ 57150 h 304800"/>
                <a:gd name="connsiteX4" fmla="*/ 224790 w 320040"/>
                <a:gd name="connsiteY4" fmla="*/ 57150 h 304800"/>
                <a:gd name="connsiteX5" fmla="*/ 224790 w 320040"/>
                <a:gd name="connsiteY5" fmla="*/ 26670 h 304800"/>
                <a:gd name="connsiteX6" fmla="*/ 209550 w 320040"/>
                <a:gd name="connsiteY6" fmla="*/ 11430 h 304800"/>
                <a:gd name="connsiteX7" fmla="*/ 118110 w 320040"/>
                <a:gd name="connsiteY7" fmla="*/ 11430 h 304800"/>
                <a:gd name="connsiteX8" fmla="*/ 102870 w 320040"/>
                <a:gd name="connsiteY8" fmla="*/ 26670 h 304800"/>
                <a:gd name="connsiteX9" fmla="*/ 102870 w 320040"/>
                <a:gd name="connsiteY9" fmla="*/ 57150 h 304800"/>
                <a:gd name="connsiteX10" fmla="*/ 72390 w 320040"/>
                <a:gd name="connsiteY10" fmla="*/ 57150 h 304800"/>
                <a:gd name="connsiteX11" fmla="*/ 72390 w 320040"/>
                <a:gd name="connsiteY11" fmla="*/ 41910 h 304800"/>
                <a:gd name="connsiteX12" fmla="*/ 41910 w 320040"/>
                <a:gd name="connsiteY12" fmla="*/ 41910 h 304800"/>
                <a:gd name="connsiteX13" fmla="*/ 41910 w 320040"/>
                <a:gd name="connsiteY13" fmla="*/ 57150 h 304800"/>
                <a:gd name="connsiteX14" fmla="*/ 11430 w 320040"/>
                <a:gd name="connsiteY14" fmla="*/ 87630 h 304800"/>
                <a:gd name="connsiteX15" fmla="*/ 11430 w 320040"/>
                <a:gd name="connsiteY15" fmla="*/ 270510 h 304800"/>
                <a:gd name="connsiteX16" fmla="*/ 41910 w 320040"/>
                <a:gd name="connsiteY16" fmla="*/ 300990 h 304800"/>
                <a:gd name="connsiteX17" fmla="*/ 285750 w 320040"/>
                <a:gd name="connsiteY17" fmla="*/ 300990 h 304800"/>
                <a:gd name="connsiteX18" fmla="*/ 316230 w 320040"/>
                <a:gd name="connsiteY18" fmla="*/ 270510 h 304800"/>
                <a:gd name="connsiteX19" fmla="*/ 316230 w 320040"/>
                <a:gd name="connsiteY19" fmla="*/ 87630 h 304800"/>
                <a:gd name="connsiteX20" fmla="*/ 285750 w 320040"/>
                <a:gd name="connsiteY20" fmla="*/ 57150 h 304800"/>
                <a:gd name="connsiteX21" fmla="*/ 133350 w 320040"/>
                <a:gd name="connsiteY21" fmla="*/ 41910 h 304800"/>
                <a:gd name="connsiteX22" fmla="*/ 194310 w 320040"/>
                <a:gd name="connsiteY22" fmla="*/ 41910 h 304800"/>
                <a:gd name="connsiteX23" fmla="*/ 194310 w 320040"/>
                <a:gd name="connsiteY23" fmla="*/ 57150 h 304800"/>
                <a:gd name="connsiteX24" fmla="*/ 133350 w 320040"/>
                <a:gd name="connsiteY24" fmla="*/ 57150 h 304800"/>
                <a:gd name="connsiteX25" fmla="*/ 133350 w 320040"/>
                <a:gd name="connsiteY25" fmla="*/ 41910 h 304800"/>
                <a:gd name="connsiteX26" fmla="*/ 285750 w 320040"/>
                <a:gd name="connsiteY26" fmla="*/ 270510 h 304800"/>
                <a:gd name="connsiteX27" fmla="*/ 41910 w 320040"/>
                <a:gd name="connsiteY27" fmla="*/ 270510 h 304800"/>
                <a:gd name="connsiteX28" fmla="*/ 41910 w 320040"/>
                <a:gd name="connsiteY28" fmla="*/ 87630 h 304800"/>
                <a:gd name="connsiteX29" fmla="*/ 285750 w 320040"/>
                <a:gd name="connsiteY29" fmla="*/ 87630 h 304800"/>
                <a:gd name="connsiteX30" fmla="*/ 285750 w 320040"/>
                <a:gd name="connsiteY30" fmla="*/ 2705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 h="304800">
                  <a:moveTo>
                    <a:pt x="285750" y="57150"/>
                  </a:moveTo>
                  <a:lnTo>
                    <a:pt x="285750" y="41910"/>
                  </a:lnTo>
                  <a:lnTo>
                    <a:pt x="255270" y="41910"/>
                  </a:lnTo>
                  <a:lnTo>
                    <a:pt x="255270" y="57150"/>
                  </a:lnTo>
                  <a:lnTo>
                    <a:pt x="224790" y="57150"/>
                  </a:lnTo>
                  <a:lnTo>
                    <a:pt x="224790" y="26670"/>
                  </a:lnTo>
                  <a:cubicBezTo>
                    <a:pt x="224790" y="17526"/>
                    <a:pt x="218694" y="11430"/>
                    <a:pt x="209550" y="11430"/>
                  </a:cubicBezTo>
                  <a:lnTo>
                    <a:pt x="118110" y="11430"/>
                  </a:lnTo>
                  <a:cubicBezTo>
                    <a:pt x="108966" y="11430"/>
                    <a:pt x="102870" y="17526"/>
                    <a:pt x="102870" y="26670"/>
                  </a:cubicBezTo>
                  <a:lnTo>
                    <a:pt x="102870" y="57150"/>
                  </a:lnTo>
                  <a:lnTo>
                    <a:pt x="72390" y="57150"/>
                  </a:lnTo>
                  <a:lnTo>
                    <a:pt x="72390" y="41910"/>
                  </a:lnTo>
                  <a:lnTo>
                    <a:pt x="41910" y="41910"/>
                  </a:lnTo>
                  <a:lnTo>
                    <a:pt x="41910" y="57150"/>
                  </a:lnTo>
                  <a:cubicBezTo>
                    <a:pt x="25146" y="57150"/>
                    <a:pt x="11430" y="70866"/>
                    <a:pt x="11430" y="87630"/>
                  </a:cubicBezTo>
                  <a:lnTo>
                    <a:pt x="11430" y="270510"/>
                  </a:lnTo>
                  <a:cubicBezTo>
                    <a:pt x="11430" y="287274"/>
                    <a:pt x="25146" y="300990"/>
                    <a:pt x="41910" y="300990"/>
                  </a:cubicBezTo>
                  <a:lnTo>
                    <a:pt x="285750" y="300990"/>
                  </a:lnTo>
                  <a:cubicBezTo>
                    <a:pt x="302514" y="300990"/>
                    <a:pt x="316230" y="287274"/>
                    <a:pt x="316230" y="270510"/>
                  </a:cubicBezTo>
                  <a:lnTo>
                    <a:pt x="316230" y="87630"/>
                  </a:lnTo>
                  <a:cubicBezTo>
                    <a:pt x="316230" y="70866"/>
                    <a:pt x="302514" y="57150"/>
                    <a:pt x="285750" y="57150"/>
                  </a:cubicBezTo>
                  <a:close/>
                  <a:moveTo>
                    <a:pt x="133350" y="41910"/>
                  </a:moveTo>
                  <a:lnTo>
                    <a:pt x="194310" y="41910"/>
                  </a:lnTo>
                  <a:lnTo>
                    <a:pt x="194310" y="57150"/>
                  </a:lnTo>
                  <a:lnTo>
                    <a:pt x="133350" y="57150"/>
                  </a:lnTo>
                  <a:lnTo>
                    <a:pt x="133350" y="41910"/>
                  </a:lnTo>
                  <a:close/>
                  <a:moveTo>
                    <a:pt x="285750" y="270510"/>
                  </a:moveTo>
                  <a:lnTo>
                    <a:pt x="41910" y="270510"/>
                  </a:lnTo>
                  <a:lnTo>
                    <a:pt x="41910" y="87630"/>
                  </a:lnTo>
                  <a:lnTo>
                    <a:pt x="285750" y="87630"/>
                  </a:lnTo>
                  <a:lnTo>
                    <a:pt x="285750" y="27051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0B752D-8D77-A74E-864C-A17247ABEE02}"/>
                </a:ext>
              </a:extLst>
            </p:cNvPr>
            <p:cNvSpPr/>
            <p:nvPr/>
          </p:nvSpPr>
          <p:spPr>
            <a:xfrm>
              <a:off x="1855470" y="2722626"/>
              <a:ext cx="106680" cy="167640"/>
            </a:xfrm>
            <a:custGeom>
              <a:avLst/>
              <a:gdLst>
                <a:gd name="connsiteX0" fmla="*/ 41910 w 106680"/>
                <a:gd name="connsiteY0" fmla="*/ 163830 h 167640"/>
                <a:gd name="connsiteX1" fmla="*/ 72390 w 106680"/>
                <a:gd name="connsiteY1" fmla="*/ 163830 h 167640"/>
                <a:gd name="connsiteX2" fmla="*/ 72390 w 106680"/>
                <a:gd name="connsiteY2" fmla="*/ 147066 h 167640"/>
                <a:gd name="connsiteX3" fmla="*/ 102870 w 106680"/>
                <a:gd name="connsiteY3" fmla="*/ 110490 h 167640"/>
                <a:gd name="connsiteX4" fmla="*/ 64770 w 106680"/>
                <a:gd name="connsiteY4" fmla="*/ 72390 h 167640"/>
                <a:gd name="connsiteX5" fmla="*/ 49530 w 106680"/>
                <a:gd name="connsiteY5" fmla="*/ 72390 h 167640"/>
                <a:gd name="connsiteX6" fmla="*/ 41910 w 106680"/>
                <a:gd name="connsiteY6" fmla="*/ 64770 h 167640"/>
                <a:gd name="connsiteX7" fmla="*/ 49530 w 106680"/>
                <a:gd name="connsiteY7" fmla="*/ 57150 h 167640"/>
                <a:gd name="connsiteX8" fmla="*/ 102870 w 106680"/>
                <a:gd name="connsiteY8" fmla="*/ 57150 h 167640"/>
                <a:gd name="connsiteX9" fmla="*/ 102870 w 106680"/>
                <a:gd name="connsiteY9" fmla="*/ 26670 h 167640"/>
                <a:gd name="connsiteX10" fmla="*/ 72390 w 106680"/>
                <a:gd name="connsiteY10" fmla="*/ 26670 h 167640"/>
                <a:gd name="connsiteX11" fmla="*/ 72390 w 106680"/>
                <a:gd name="connsiteY11" fmla="*/ 11430 h 167640"/>
                <a:gd name="connsiteX12" fmla="*/ 41910 w 106680"/>
                <a:gd name="connsiteY12" fmla="*/ 11430 h 167640"/>
                <a:gd name="connsiteX13" fmla="*/ 41910 w 106680"/>
                <a:gd name="connsiteY13" fmla="*/ 28194 h 167640"/>
                <a:gd name="connsiteX14" fmla="*/ 11430 w 106680"/>
                <a:gd name="connsiteY14" fmla="*/ 64770 h 167640"/>
                <a:gd name="connsiteX15" fmla="*/ 49530 w 106680"/>
                <a:gd name="connsiteY15" fmla="*/ 102870 h 167640"/>
                <a:gd name="connsiteX16" fmla="*/ 64770 w 106680"/>
                <a:gd name="connsiteY16" fmla="*/ 102870 h 167640"/>
                <a:gd name="connsiteX17" fmla="*/ 72390 w 106680"/>
                <a:gd name="connsiteY17" fmla="*/ 110490 h 167640"/>
                <a:gd name="connsiteX18" fmla="*/ 64770 w 106680"/>
                <a:gd name="connsiteY18" fmla="*/ 118110 h 167640"/>
                <a:gd name="connsiteX19" fmla="*/ 11430 w 106680"/>
                <a:gd name="connsiteY19" fmla="*/ 118110 h 167640"/>
                <a:gd name="connsiteX20" fmla="*/ 11430 w 106680"/>
                <a:gd name="connsiteY20" fmla="*/ 148590 h 167640"/>
                <a:gd name="connsiteX21" fmla="*/ 41910 w 106680"/>
                <a:gd name="connsiteY21" fmla="*/ 148590 h 167640"/>
                <a:gd name="connsiteX22" fmla="*/ 41910 w 106680"/>
                <a:gd name="connsiteY22" fmla="*/ 16383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80" h="167640">
                  <a:moveTo>
                    <a:pt x="41910" y="163830"/>
                  </a:moveTo>
                  <a:lnTo>
                    <a:pt x="72390" y="163830"/>
                  </a:lnTo>
                  <a:lnTo>
                    <a:pt x="72390" y="147066"/>
                  </a:lnTo>
                  <a:cubicBezTo>
                    <a:pt x="89154" y="144018"/>
                    <a:pt x="102870" y="128778"/>
                    <a:pt x="102870" y="110490"/>
                  </a:cubicBezTo>
                  <a:cubicBezTo>
                    <a:pt x="102870" y="89154"/>
                    <a:pt x="86106" y="72390"/>
                    <a:pt x="64770" y="72390"/>
                  </a:cubicBezTo>
                  <a:lnTo>
                    <a:pt x="49530" y="72390"/>
                  </a:lnTo>
                  <a:cubicBezTo>
                    <a:pt x="44958" y="72390"/>
                    <a:pt x="41910" y="69342"/>
                    <a:pt x="41910" y="64770"/>
                  </a:cubicBezTo>
                  <a:cubicBezTo>
                    <a:pt x="41910" y="60198"/>
                    <a:pt x="44958" y="57150"/>
                    <a:pt x="49530" y="57150"/>
                  </a:cubicBezTo>
                  <a:lnTo>
                    <a:pt x="102870" y="57150"/>
                  </a:lnTo>
                  <a:lnTo>
                    <a:pt x="102870" y="26670"/>
                  </a:lnTo>
                  <a:lnTo>
                    <a:pt x="72390" y="26670"/>
                  </a:lnTo>
                  <a:lnTo>
                    <a:pt x="72390" y="11430"/>
                  </a:lnTo>
                  <a:lnTo>
                    <a:pt x="41910" y="11430"/>
                  </a:lnTo>
                  <a:lnTo>
                    <a:pt x="41910" y="28194"/>
                  </a:lnTo>
                  <a:cubicBezTo>
                    <a:pt x="25146" y="31242"/>
                    <a:pt x="11430" y="46482"/>
                    <a:pt x="11430" y="64770"/>
                  </a:cubicBezTo>
                  <a:cubicBezTo>
                    <a:pt x="11430" y="86106"/>
                    <a:pt x="28194" y="102870"/>
                    <a:pt x="49530" y="102870"/>
                  </a:cubicBezTo>
                  <a:lnTo>
                    <a:pt x="64770" y="102870"/>
                  </a:lnTo>
                  <a:cubicBezTo>
                    <a:pt x="69342" y="102870"/>
                    <a:pt x="72390" y="105918"/>
                    <a:pt x="72390" y="110490"/>
                  </a:cubicBezTo>
                  <a:cubicBezTo>
                    <a:pt x="72390" y="115062"/>
                    <a:pt x="69342" y="118110"/>
                    <a:pt x="64770" y="118110"/>
                  </a:cubicBezTo>
                  <a:lnTo>
                    <a:pt x="11430" y="118110"/>
                  </a:lnTo>
                  <a:lnTo>
                    <a:pt x="11430" y="148590"/>
                  </a:lnTo>
                  <a:lnTo>
                    <a:pt x="41910" y="148590"/>
                  </a:lnTo>
                  <a:lnTo>
                    <a:pt x="41910" y="163830"/>
                  </a:lnTo>
                  <a:close/>
                </a:path>
              </a:pathLst>
            </a:custGeom>
            <a:grpFill/>
            <a:ln w="9525"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BE10F3FB-2892-A24F-A2FE-DA1182366863}"/>
              </a:ext>
            </a:extLst>
          </p:cNvPr>
          <p:cNvSpPr txBox="1"/>
          <p:nvPr/>
        </p:nvSpPr>
        <p:spPr>
          <a:xfrm>
            <a:off x="676564" y="3367532"/>
            <a:ext cx="1886735" cy="307777"/>
          </a:xfrm>
          <a:prstGeom prst="rect">
            <a:avLst/>
          </a:prstGeom>
        </p:spPr>
        <p:txBody>
          <a:bodyPr wrap="none" lIns="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kern="0" cap="none" spc="120" normalizeH="0" baseline="0">
                <a:ln>
                  <a:noFill/>
                </a:ln>
                <a:solidFill>
                  <a:schemeClr val="accent1"/>
                </a:solidFill>
                <a:effectLst/>
                <a:uLnTx/>
                <a:uFillTx/>
              </a:defRPr>
            </a:lvl1pPr>
          </a:lstStyle>
          <a:p>
            <a:r>
              <a:rPr lang="en-US"/>
              <a:t>INCREASE SALES</a:t>
            </a:r>
          </a:p>
        </p:txBody>
      </p:sp>
      <p:sp>
        <p:nvSpPr>
          <p:cNvPr id="64" name="TextBox 63">
            <a:extLst>
              <a:ext uri="{FF2B5EF4-FFF2-40B4-BE49-F238E27FC236}">
                <a16:creationId xmlns:a16="http://schemas.microsoft.com/office/drawing/2014/main" id="{08EACD64-33C2-0440-9C66-BFAECF9553B7}"/>
              </a:ext>
            </a:extLst>
          </p:cNvPr>
          <p:cNvSpPr txBox="1"/>
          <p:nvPr/>
        </p:nvSpPr>
        <p:spPr>
          <a:xfrm>
            <a:off x="3462969" y="3367532"/>
            <a:ext cx="1048044" cy="307777"/>
          </a:xfrm>
          <a:prstGeom prst="rect">
            <a:avLst/>
          </a:prstGeom>
        </p:spPr>
        <p:txBody>
          <a:bodyPr wrap="none" lIns="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kern="0" cap="none" spc="120" normalizeH="0" baseline="0">
                <a:ln>
                  <a:noFill/>
                </a:ln>
                <a:solidFill>
                  <a:schemeClr val="accent1"/>
                </a:solidFill>
                <a:effectLst/>
                <a:uLnTx/>
                <a:uFillTx/>
              </a:defRPr>
            </a:lvl1pPr>
          </a:lstStyle>
          <a:p>
            <a:r>
              <a:rPr lang="en-US"/>
              <a:t>ANALYZE</a:t>
            </a:r>
          </a:p>
        </p:txBody>
      </p:sp>
      <p:sp>
        <p:nvSpPr>
          <p:cNvPr id="65" name="TextBox 64">
            <a:extLst>
              <a:ext uri="{FF2B5EF4-FFF2-40B4-BE49-F238E27FC236}">
                <a16:creationId xmlns:a16="http://schemas.microsoft.com/office/drawing/2014/main" id="{64852C36-9BE6-0744-89D8-FDC1B4E7C5F2}"/>
              </a:ext>
            </a:extLst>
          </p:cNvPr>
          <p:cNvSpPr txBox="1"/>
          <p:nvPr/>
        </p:nvSpPr>
        <p:spPr>
          <a:xfrm>
            <a:off x="5998437" y="3367532"/>
            <a:ext cx="1445267" cy="307777"/>
          </a:xfrm>
          <a:prstGeom prst="rect">
            <a:avLst/>
          </a:prstGeom>
        </p:spPr>
        <p:txBody>
          <a:bodyPr wrap="none" lIns="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kern="0" cap="none" spc="120" normalizeH="0" baseline="0">
                <a:ln>
                  <a:noFill/>
                </a:ln>
                <a:solidFill>
                  <a:schemeClr val="accent1"/>
                </a:solidFill>
                <a:effectLst/>
                <a:uLnTx/>
                <a:uFillTx/>
              </a:defRPr>
            </a:lvl1pPr>
          </a:lstStyle>
          <a:p>
            <a:r>
              <a:rPr lang="en-US"/>
              <a:t>PROCESSING</a:t>
            </a:r>
          </a:p>
        </p:txBody>
      </p:sp>
      <p:sp>
        <p:nvSpPr>
          <p:cNvPr id="66" name="TextBox 65">
            <a:extLst>
              <a:ext uri="{FF2B5EF4-FFF2-40B4-BE49-F238E27FC236}">
                <a16:creationId xmlns:a16="http://schemas.microsoft.com/office/drawing/2014/main" id="{15A82319-A27D-4144-B8E0-018061C1A369}"/>
              </a:ext>
            </a:extLst>
          </p:cNvPr>
          <p:cNvSpPr txBox="1"/>
          <p:nvPr/>
        </p:nvSpPr>
        <p:spPr>
          <a:xfrm>
            <a:off x="9000746" y="3367532"/>
            <a:ext cx="1641155" cy="307777"/>
          </a:xfrm>
          <a:prstGeom prst="rect">
            <a:avLst/>
          </a:prstGeom>
        </p:spPr>
        <p:txBody>
          <a:bodyPr wrap="none" lIns="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kern="0" cap="none" spc="120" normalizeH="0" baseline="0">
                <a:ln>
                  <a:noFill/>
                </a:ln>
                <a:solidFill>
                  <a:schemeClr val="accent1"/>
                </a:solidFill>
                <a:effectLst/>
                <a:uLnTx/>
                <a:uFillTx/>
              </a:defRPr>
            </a:lvl1pPr>
          </a:lstStyle>
          <a:p>
            <a:r>
              <a:rPr lang="en-US"/>
              <a:t>MONETIZATION</a:t>
            </a:r>
          </a:p>
        </p:txBody>
      </p:sp>
    </p:spTree>
    <p:extLst>
      <p:ext uri="{BB962C8B-B14F-4D97-AF65-F5344CB8AC3E}">
        <p14:creationId xmlns:p14="http://schemas.microsoft.com/office/powerpoint/2010/main" val="23587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D9DB6E-1341-7541-B588-1148FE599CF0}"/>
              </a:ext>
            </a:extLst>
          </p:cNvPr>
          <p:cNvPicPr>
            <a:picLocks noChangeAspect="1" noChangeArrowheads="1"/>
          </p:cNvPicPr>
          <p:nvPr/>
        </p:nvPicPr>
        <p:blipFill rotWithShape="1">
          <a:blip r:embed="rId3"/>
          <a:srcRect l="47800" t="2" r="830" b="-2"/>
          <a:stretch/>
        </p:blipFill>
        <p:spPr bwMode="auto">
          <a:xfrm>
            <a:off x="5594731" y="302725"/>
            <a:ext cx="5841933" cy="574560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Triangle 7">
            <a:extLst>
              <a:ext uri="{FF2B5EF4-FFF2-40B4-BE49-F238E27FC236}">
                <a16:creationId xmlns:a16="http://schemas.microsoft.com/office/drawing/2014/main" id="{0E22F6C7-F814-504A-BE23-9B816D4303F5}"/>
              </a:ext>
            </a:extLst>
          </p:cNvPr>
          <p:cNvSpPr/>
          <p:nvPr/>
        </p:nvSpPr>
        <p:spPr>
          <a:xfrm>
            <a:off x="5594732" y="275938"/>
            <a:ext cx="3049929" cy="5934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D2AB9D1-5DE8-954F-83CA-A70FC273D535}"/>
              </a:ext>
            </a:extLst>
          </p:cNvPr>
          <p:cNvSpPr>
            <a:spLocks noGrp="1"/>
          </p:cNvSpPr>
          <p:nvPr>
            <p:ph sz="quarter" idx="16"/>
          </p:nvPr>
        </p:nvSpPr>
        <p:spPr>
          <a:xfrm>
            <a:off x="587375" y="2309609"/>
            <a:ext cx="5370365" cy="3807925"/>
          </a:xfrm>
        </p:spPr>
        <p:txBody>
          <a:bodyPr/>
          <a:lstStyle/>
          <a:p>
            <a:pPr marL="0" indent="0">
              <a:buNone/>
            </a:pPr>
            <a:r>
              <a:rPr lang="en-US"/>
              <a:t>"It’s very reassuring to know that our solution, which keeps airplanes and passengers safe, is backed up by a data solution that has been playing in the ‘premier league’ for so many years.”</a:t>
            </a:r>
            <a:br>
              <a:rPr lang="en-US"/>
            </a:br>
            <a:endParaRPr lang="en-US"/>
          </a:p>
          <a:p>
            <a:pPr marL="319088" indent="0">
              <a:lnSpc>
                <a:spcPct val="100000"/>
              </a:lnSpc>
              <a:buNone/>
            </a:pPr>
            <a:r>
              <a:rPr lang="en-US" sz="1200" b="1" i="1">
                <a:solidFill>
                  <a:schemeClr val="tx2"/>
                </a:solidFill>
              </a:rPr>
              <a:t>Rudi </a:t>
            </a:r>
            <a:r>
              <a:rPr lang="en-US" sz="1200" b="1" i="1" err="1">
                <a:solidFill>
                  <a:schemeClr val="tx2"/>
                </a:solidFill>
              </a:rPr>
              <a:t>Koffer</a:t>
            </a:r>
            <a:r>
              <a:rPr lang="en-US" sz="1200" b="1" i="1">
                <a:solidFill>
                  <a:schemeClr val="tx2"/>
                </a:solidFill>
              </a:rPr>
              <a:t>, </a:t>
            </a:r>
            <a:r>
              <a:rPr lang="en-US" sz="1200" i="1">
                <a:solidFill>
                  <a:schemeClr val="tx2"/>
                </a:solidFill>
              </a:rPr>
              <a:t>Senior Database Software Architect</a:t>
            </a:r>
            <a:br>
              <a:rPr lang="en-US" sz="1200" i="1">
                <a:solidFill>
                  <a:schemeClr val="tx2"/>
                </a:solidFill>
              </a:rPr>
            </a:br>
            <a:r>
              <a:rPr lang="en-US" sz="1200" i="1">
                <a:solidFill>
                  <a:schemeClr val="tx2"/>
                </a:solidFill>
              </a:rPr>
              <a:t>Lufthansa Systems Airlines Operations Solutions</a:t>
            </a:r>
          </a:p>
        </p:txBody>
      </p:sp>
      <p:sp>
        <p:nvSpPr>
          <p:cNvPr id="3" name="Title 2">
            <a:extLst>
              <a:ext uri="{FF2B5EF4-FFF2-40B4-BE49-F238E27FC236}">
                <a16:creationId xmlns:a16="http://schemas.microsoft.com/office/drawing/2014/main" id="{18D29441-6970-B249-80FB-C53CED0A7FE9}"/>
              </a:ext>
            </a:extLst>
          </p:cNvPr>
          <p:cNvSpPr>
            <a:spLocks noGrp="1"/>
          </p:cNvSpPr>
          <p:nvPr>
            <p:ph type="title"/>
          </p:nvPr>
        </p:nvSpPr>
        <p:spPr>
          <a:xfrm>
            <a:off x="587482" y="647700"/>
            <a:ext cx="10515600" cy="715294"/>
          </a:xfrm>
        </p:spPr>
        <p:txBody>
          <a:bodyPr/>
          <a:lstStyle/>
          <a:p>
            <a:r>
              <a:rPr lang="en-US"/>
              <a:t>Robust Solution for </a:t>
            </a:r>
            <a:br>
              <a:rPr lang="en-US"/>
            </a:br>
            <a:r>
              <a:rPr lang="en-US"/>
              <a:t>the Airline Industry</a:t>
            </a:r>
          </a:p>
        </p:txBody>
      </p:sp>
      <p:sp>
        <p:nvSpPr>
          <p:cNvPr id="4" name="Text Placeholder 3">
            <a:extLst>
              <a:ext uri="{FF2B5EF4-FFF2-40B4-BE49-F238E27FC236}">
                <a16:creationId xmlns:a16="http://schemas.microsoft.com/office/drawing/2014/main" id="{6E4681AC-BFBC-7F43-BD4D-D69C8C84A6D8}"/>
              </a:ext>
            </a:extLst>
          </p:cNvPr>
          <p:cNvSpPr>
            <a:spLocks noGrp="1"/>
          </p:cNvSpPr>
          <p:nvPr>
            <p:ph type="body" sz="quarter" idx="11"/>
          </p:nvPr>
        </p:nvSpPr>
        <p:spPr>
          <a:xfrm>
            <a:off x="586740" y="1372789"/>
            <a:ext cx="10516342" cy="479619"/>
          </a:xfrm>
        </p:spPr>
        <p:txBody>
          <a:bodyPr/>
          <a:lstStyle/>
          <a:p>
            <a:r>
              <a:rPr lang="en-US"/>
              <a:t>Customer Case Study</a:t>
            </a:r>
          </a:p>
        </p:txBody>
      </p:sp>
      <p:sp>
        <p:nvSpPr>
          <p:cNvPr id="5" name="Date Placeholder 4">
            <a:extLst>
              <a:ext uri="{FF2B5EF4-FFF2-40B4-BE49-F238E27FC236}">
                <a16:creationId xmlns:a16="http://schemas.microsoft.com/office/drawing/2014/main" id="{A277AF82-3486-8043-86D9-543D0428F243}"/>
              </a:ext>
            </a:extLst>
          </p:cNvPr>
          <p:cNvSpPr>
            <a:spLocks noGrp="1"/>
          </p:cNvSpPr>
          <p:nvPr>
            <p:ph type="dt" sz="half" idx="13"/>
          </p:nvPr>
        </p:nvSpPr>
        <p:spPr/>
        <p:txBody>
          <a:bodyPr/>
          <a:lstStyle/>
          <a:p>
            <a:r>
              <a:rPr lang="en-US"/>
              <a:t>Copyright © 2023 Actian Corporation</a:t>
            </a:r>
          </a:p>
        </p:txBody>
      </p:sp>
      <p:cxnSp>
        <p:nvCxnSpPr>
          <p:cNvPr id="11" name="Straight Connector 10">
            <a:extLst>
              <a:ext uri="{FF2B5EF4-FFF2-40B4-BE49-F238E27FC236}">
                <a16:creationId xmlns:a16="http://schemas.microsoft.com/office/drawing/2014/main" id="{6A984957-C2F3-BB4A-81ED-808195BF29BA}"/>
              </a:ext>
            </a:extLst>
          </p:cNvPr>
          <p:cNvCxnSpPr/>
          <p:nvPr/>
        </p:nvCxnSpPr>
        <p:spPr>
          <a:xfrm>
            <a:off x="772997" y="4801443"/>
            <a:ext cx="0" cy="367646"/>
          </a:xfrm>
          <a:prstGeom prst="line">
            <a:avLst/>
          </a:prstGeom>
          <a:ln w="38100">
            <a:gradFill flip="none" rotWithShape="1">
              <a:gsLst>
                <a:gs pos="0">
                  <a:schemeClr val="accent3"/>
                </a:gs>
                <a:gs pos="45000">
                  <a:schemeClr val="accent1"/>
                </a:gs>
                <a:gs pos="99000">
                  <a:schemeClr val="accent1">
                    <a:lumMod val="50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5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7558976-CBC0-EF4F-BA1A-41DA8187F2FB}"/>
              </a:ext>
            </a:extLst>
          </p:cNvPr>
          <p:cNvPicPr>
            <a:picLocks noChangeAspect="1" noChangeArrowheads="1"/>
          </p:cNvPicPr>
          <p:nvPr/>
        </p:nvPicPr>
        <p:blipFill rotWithShape="1">
          <a:blip r:embed="rId3"/>
          <a:srcRect l="23202" t="-1" r="8265" b="12983"/>
          <a:stretch/>
        </p:blipFill>
        <p:spPr bwMode="auto">
          <a:xfrm flipH="1">
            <a:off x="4644472" y="302725"/>
            <a:ext cx="6792191" cy="5745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B9F183-D35E-2343-981C-0A435B0B5A4C}"/>
              </a:ext>
            </a:extLst>
          </p:cNvPr>
          <p:cNvSpPr/>
          <p:nvPr/>
        </p:nvSpPr>
        <p:spPr>
          <a:xfrm>
            <a:off x="4644473" y="302726"/>
            <a:ext cx="4973782" cy="5745600"/>
          </a:xfrm>
          <a:prstGeom prst="rect">
            <a:avLst/>
          </a:prstGeom>
          <a:gradFill flip="none" rotWithShape="1">
            <a:gsLst>
              <a:gs pos="19000">
                <a:schemeClr val="accent4">
                  <a:lumMod val="5000"/>
                  <a:lumOff val="95000"/>
                </a:schemeClr>
              </a:gs>
              <a:gs pos="81000">
                <a:schemeClr val="bg1">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034A3B6-353F-644B-A981-F3196025533B}"/>
              </a:ext>
            </a:extLst>
          </p:cNvPr>
          <p:cNvSpPr>
            <a:spLocks noGrp="1"/>
          </p:cNvSpPr>
          <p:nvPr>
            <p:ph sz="quarter" idx="15"/>
          </p:nvPr>
        </p:nvSpPr>
        <p:spPr>
          <a:xfrm>
            <a:off x="587375" y="1754372"/>
            <a:ext cx="4676209" cy="4455927"/>
          </a:xfrm>
        </p:spPr>
        <p:txBody>
          <a:bodyPr vert="horz" lIns="91440" tIns="45720" rIns="91440" bIns="45720" rtlCol="0" anchor="t">
            <a:noAutofit/>
          </a:bodyPr>
          <a:lstStyle/>
          <a:p>
            <a:pPr marL="0" indent="0">
              <a:lnSpc>
                <a:spcPts val="3080"/>
              </a:lnSpc>
              <a:buNone/>
            </a:pPr>
            <a:r>
              <a:rPr lang="en-US" sz="2400"/>
              <a:t>Data monetization requires trusted data sharing, which requires a trusted data platform</a:t>
            </a:r>
            <a:endParaRPr lang="en-US" sz="2400">
              <a:cs typeface="Arial"/>
            </a:endParaRPr>
          </a:p>
        </p:txBody>
      </p:sp>
      <p:sp>
        <p:nvSpPr>
          <p:cNvPr id="3" name="Title 2">
            <a:extLst>
              <a:ext uri="{FF2B5EF4-FFF2-40B4-BE49-F238E27FC236}">
                <a16:creationId xmlns:a16="http://schemas.microsoft.com/office/drawing/2014/main" id="{05FEE40F-C0FE-5240-93BB-6D7EA0841708}"/>
              </a:ext>
            </a:extLst>
          </p:cNvPr>
          <p:cNvSpPr>
            <a:spLocks noGrp="1"/>
          </p:cNvSpPr>
          <p:nvPr>
            <p:ph type="title"/>
          </p:nvPr>
        </p:nvSpPr>
        <p:spPr>
          <a:xfrm>
            <a:off x="587482" y="467210"/>
            <a:ext cx="4973782" cy="1047803"/>
          </a:xfrm>
        </p:spPr>
        <p:txBody>
          <a:bodyPr/>
          <a:lstStyle/>
          <a:p>
            <a:r>
              <a:rPr lang="en-US">
                <a:latin typeface="Arial"/>
                <a:cs typeface="Arial"/>
              </a:rPr>
              <a:t>There's no getting around it...</a:t>
            </a:r>
            <a:endParaRPr lang="en-US"/>
          </a:p>
        </p:txBody>
      </p:sp>
      <p:sp>
        <p:nvSpPr>
          <p:cNvPr id="4" name="Date Placeholder 3">
            <a:extLst>
              <a:ext uri="{FF2B5EF4-FFF2-40B4-BE49-F238E27FC236}">
                <a16:creationId xmlns:a16="http://schemas.microsoft.com/office/drawing/2014/main" id="{9648C84D-BC7A-7640-B72D-7D6FB5EE59DC}"/>
              </a:ext>
            </a:extLst>
          </p:cNvPr>
          <p:cNvSpPr>
            <a:spLocks noGrp="1"/>
          </p:cNvSpPr>
          <p:nvPr>
            <p:ph type="dt" sz="half" idx="13"/>
          </p:nvPr>
        </p:nvSpPr>
        <p:spPr/>
        <p:txBody>
          <a:bodyPr/>
          <a:lstStyle/>
          <a:p>
            <a:r>
              <a:rPr lang="en-US"/>
              <a:t>Copyright © 2023 Actian Corporation</a:t>
            </a:r>
          </a:p>
        </p:txBody>
      </p:sp>
      <p:sp>
        <p:nvSpPr>
          <p:cNvPr id="12" name="Oval 11">
            <a:extLst>
              <a:ext uri="{FF2B5EF4-FFF2-40B4-BE49-F238E27FC236}">
                <a16:creationId xmlns:a16="http://schemas.microsoft.com/office/drawing/2014/main" id="{9DDAC982-CFB8-7843-9840-23673B7410B7}"/>
              </a:ext>
            </a:extLst>
          </p:cNvPr>
          <p:cNvSpPr/>
          <p:nvPr/>
        </p:nvSpPr>
        <p:spPr>
          <a:xfrm rot="16200000">
            <a:off x="6576982" y="1067837"/>
            <a:ext cx="4215375" cy="4215375"/>
          </a:xfrm>
          <a:prstGeom prst="ellipse">
            <a:avLst/>
          </a:prstGeom>
          <a:noFill/>
          <a:ln w="25400">
            <a:gradFill flip="none" rotWithShape="1">
              <a:gsLst>
                <a:gs pos="52000">
                  <a:srgbClr val="FFFFFF">
                    <a:alpha val="74199"/>
                  </a:srgbClr>
                </a:gs>
                <a:gs pos="17000">
                  <a:schemeClr val="bg1">
                    <a:alpha val="0"/>
                  </a:schemeClr>
                </a:gs>
                <a:gs pos="100000">
                  <a:schemeClr val="bg1">
                    <a:alpha val="39966"/>
                  </a:schemeClr>
                </a:gs>
              </a:gsLst>
              <a:lin ang="21594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8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881AF2FC-1CF9-7844-B6CE-68FD370DE24A}"/>
              </a:ext>
            </a:extLst>
          </p:cNvPr>
          <p:cNvPicPr>
            <a:picLocks noChangeAspect="1" noChangeArrowheads="1"/>
          </p:cNvPicPr>
          <p:nvPr/>
        </p:nvPicPr>
        <p:blipFill rotWithShape="1">
          <a:blip r:embed="rId3"/>
          <a:srcRect l="1224" r="25633"/>
          <a:stretch/>
        </p:blipFill>
        <p:spPr bwMode="auto">
          <a:xfrm>
            <a:off x="5128432" y="302725"/>
            <a:ext cx="6308233" cy="5745600"/>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Triangle 15">
            <a:extLst>
              <a:ext uri="{FF2B5EF4-FFF2-40B4-BE49-F238E27FC236}">
                <a16:creationId xmlns:a16="http://schemas.microsoft.com/office/drawing/2014/main" id="{91887079-6EA0-A940-B60A-4D5F5EC05AC5}"/>
              </a:ext>
            </a:extLst>
          </p:cNvPr>
          <p:cNvSpPr/>
          <p:nvPr/>
        </p:nvSpPr>
        <p:spPr>
          <a:xfrm>
            <a:off x="5128432" y="275938"/>
            <a:ext cx="3049929" cy="5934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D2AB9D1-5DE8-954F-83CA-A70FC273D535}"/>
              </a:ext>
            </a:extLst>
          </p:cNvPr>
          <p:cNvSpPr>
            <a:spLocks noGrp="1"/>
          </p:cNvSpPr>
          <p:nvPr>
            <p:ph sz="quarter" idx="15"/>
          </p:nvPr>
        </p:nvSpPr>
        <p:spPr>
          <a:xfrm>
            <a:off x="587375" y="1781101"/>
            <a:ext cx="6988175" cy="4150977"/>
          </a:xfrm>
        </p:spPr>
        <p:txBody>
          <a:bodyPr/>
          <a:lstStyle/>
          <a:p>
            <a:pPr marL="0" indent="0">
              <a:lnSpc>
                <a:spcPct val="100000"/>
              </a:lnSpc>
              <a:spcBef>
                <a:spcPts val="2200"/>
              </a:spcBef>
              <a:buNone/>
            </a:pPr>
            <a:r>
              <a:rPr lang="en-US" sz="2200"/>
              <a:t>Data integration </a:t>
            </a:r>
          </a:p>
          <a:p>
            <a:pPr marL="0" indent="0">
              <a:lnSpc>
                <a:spcPct val="100000"/>
              </a:lnSpc>
              <a:spcBef>
                <a:spcPts val="2200"/>
              </a:spcBef>
              <a:buNone/>
            </a:pPr>
            <a:r>
              <a:rPr lang="en-US" sz="2200"/>
              <a:t>Hybrid infrastructure </a:t>
            </a:r>
          </a:p>
          <a:p>
            <a:pPr marL="0" indent="0">
              <a:lnSpc>
                <a:spcPct val="100000"/>
              </a:lnSpc>
              <a:spcBef>
                <a:spcPts val="2200"/>
              </a:spcBef>
              <a:buNone/>
            </a:pPr>
            <a:r>
              <a:rPr lang="en-US" sz="2200"/>
              <a:t>Accessing real time analytics </a:t>
            </a:r>
          </a:p>
          <a:p>
            <a:pPr marL="0" indent="0">
              <a:lnSpc>
                <a:spcPct val="100000"/>
              </a:lnSpc>
              <a:spcBef>
                <a:spcPts val="2200"/>
              </a:spcBef>
              <a:buNone/>
            </a:pPr>
            <a:r>
              <a:rPr lang="en-US" sz="2200"/>
              <a:t>Current platform does not meet needs </a:t>
            </a:r>
          </a:p>
          <a:p>
            <a:pPr marL="0" indent="0">
              <a:lnSpc>
                <a:spcPct val="100000"/>
              </a:lnSpc>
              <a:spcBef>
                <a:spcPts val="2200"/>
              </a:spcBef>
              <a:buNone/>
            </a:pPr>
            <a:r>
              <a:rPr lang="en-US" sz="2200"/>
              <a:t>Skills shortages  </a:t>
            </a:r>
          </a:p>
          <a:p>
            <a:pPr marL="0" indent="0">
              <a:lnSpc>
                <a:spcPct val="100000"/>
              </a:lnSpc>
              <a:spcBef>
                <a:spcPts val="2200"/>
              </a:spcBef>
              <a:buNone/>
            </a:pPr>
            <a:r>
              <a:rPr lang="en-US" sz="2200"/>
              <a:t>Privacy, compliance, and regulation mandates </a:t>
            </a:r>
          </a:p>
          <a:p>
            <a:pPr marL="0" indent="0">
              <a:lnSpc>
                <a:spcPct val="100000"/>
              </a:lnSpc>
              <a:spcBef>
                <a:spcPts val="2200"/>
              </a:spcBef>
              <a:buNone/>
            </a:pPr>
            <a:r>
              <a:rPr lang="en-US" sz="2200"/>
              <a:t>Transition from a cost center to a profit center culture</a:t>
            </a:r>
          </a:p>
        </p:txBody>
      </p:sp>
      <p:sp>
        <p:nvSpPr>
          <p:cNvPr id="3" name="Title 2">
            <a:extLst>
              <a:ext uri="{FF2B5EF4-FFF2-40B4-BE49-F238E27FC236}">
                <a16:creationId xmlns:a16="http://schemas.microsoft.com/office/drawing/2014/main" id="{18D29441-6970-B249-80FB-C53CED0A7FE9}"/>
              </a:ext>
            </a:extLst>
          </p:cNvPr>
          <p:cNvSpPr>
            <a:spLocks noGrp="1"/>
          </p:cNvSpPr>
          <p:nvPr>
            <p:ph type="title"/>
          </p:nvPr>
        </p:nvSpPr>
        <p:spPr>
          <a:xfrm>
            <a:off x="587482" y="787586"/>
            <a:ext cx="10515600" cy="715294"/>
          </a:xfrm>
        </p:spPr>
        <p:txBody>
          <a:bodyPr/>
          <a:lstStyle/>
          <a:p>
            <a:r>
              <a:rPr lang="en-US"/>
              <a:t>Data Monetization</a:t>
            </a:r>
            <a:br>
              <a:rPr lang="en-US"/>
            </a:br>
            <a:r>
              <a:rPr lang="en-US"/>
              <a:t>Challenges</a:t>
            </a:r>
          </a:p>
        </p:txBody>
      </p:sp>
      <p:sp>
        <p:nvSpPr>
          <p:cNvPr id="5" name="Date Placeholder 4">
            <a:extLst>
              <a:ext uri="{FF2B5EF4-FFF2-40B4-BE49-F238E27FC236}">
                <a16:creationId xmlns:a16="http://schemas.microsoft.com/office/drawing/2014/main" id="{A277AF82-3486-8043-86D9-543D0428F243}"/>
              </a:ext>
            </a:extLst>
          </p:cNvPr>
          <p:cNvSpPr>
            <a:spLocks noGrp="1"/>
          </p:cNvSpPr>
          <p:nvPr>
            <p:ph type="dt" sz="half" idx="13"/>
          </p:nvPr>
        </p:nvSpPr>
        <p:spPr/>
        <p:txBody>
          <a:bodyPr/>
          <a:lstStyle/>
          <a:p>
            <a:r>
              <a:rPr lang="en-US"/>
              <a:t>Copyright © 2023 Actian Corporation</a:t>
            </a:r>
          </a:p>
        </p:txBody>
      </p:sp>
      <p:grpSp>
        <p:nvGrpSpPr>
          <p:cNvPr id="2" name="Group 1">
            <a:extLst>
              <a:ext uri="{FF2B5EF4-FFF2-40B4-BE49-F238E27FC236}">
                <a16:creationId xmlns:a16="http://schemas.microsoft.com/office/drawing/2014/main" id="{EF0979CE-D3EF-2F49-A8A2-C79E2A1A072A}"/>
              </a:ext>
            </a:extLst>
          </p:cNvPr>
          <p:cNvGrpSpPr/>
          <p:nvPr/>
        </p:nvGrpSpPr>
        <p:grpSpPr>
          <a:xfrm>
            <a:off x="701749" y="2295008"/>
            <a:ext cx="5837274" cy="3094075"/>
            <a:chOff x="701749" y="2295008"/>
            <a:chExt cx="6177516" cy="3094075"/>
          </a:xfrm>
        </p:grpSpPr>
        <p:cxnSp>
          <p:nvCxnSpPr>
            <p:cNvPr id="7" name="Straight Connector 6">
              <a:extLst>
                <a:ext uri="{FF2B5EF4-FFF2-40B4-BE49-F238E27FC236}">
                  <a16:creationId xmlns:a16="http://schemas.microsoft.com/office/drawing/2014/main" id="{50BC0C86-2469-9F4C-83F5-2FD7805CE5C6}"/>
                </a:ext>
              </a:extLst>
            </p:cNvPr>
            <p:cNvCxnSpPr>
              <a:cxnSpLocks/>
            </p:cNvCxnSpPr>
            <p:nvPr/>
          </p:nvCxnSpPr>
          <p:spPr>
            <a:xfrm>
              <a:off x="701749" y="4176971"/>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8E0495-C10F-0946-A1C6-2C761D472A15}"/>
                </a:ext>
              </a:extLst>
            </p:cNvPr>
            <p:cNvCxnSpPr>
              <a:cxnSpLocks/>
            </p:cNvCxnSpPr>
            <p:nvPr/>
          </p:nvCxnSpPr>
          <p:spPr>
            <a:xfrm>
              <a:off x="701749" y="3549650"/>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9875E7-C7D3-114E-B599-05C45F4A14C5}"/>
                </a:ext>
              </a:extLst>
            </p:cNvPr>
            <p:cNvCxnSpPr>
              <a:cxnSpLocks/>
            </p:cNvCxnSpPr>
            <p:nvPr/>
          </p:nvCxnSpPr>
          <p:spPr>
            <a:xfrm>
              <a:off x="701749" y="2922329"/>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4E9432-F001-F84A-B0D7-D37EA33130CF}"/>
                </a:ext>
              </a:extLst>
            </p:cNvPr>
            <p:cNvCxnSpPr>
              <a:cxnSpLocks/>
            </p:cNvCxnSpPr>
            <p:nvPr/>
          </p:nvCxnSpPr>
          <p:spPr>
            <a:xfrm>
              <a:off x="701749" y="2295008"/>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1B0217-C607-184F-AC44-8FD32D50EC25}"/>
                </a:ext>
              </a:extLst>
            </p:cNvPr>
            <p:cNvCxnSpPr>
              <a:cxnSpLocks/>
            </p:cNvCxnSpPr>
            <p:nvPr/>
          </p:nvCxnSpPr>
          <p:spPr>
            <a:xfrm>
              <a:off x="701749" y="4772393"/>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DAD9F4-FA52-F648-A344-7CADF4715A57}"/>
                </a:ext>
              </a:extLst>
            </p:cNvPr>
            <p:cNvCxnSpPr>
              <a:cxnSpLocks/>
            </p:cNvCxnSpPr>
            <p:nvPr/>
          </p:nvCxnSpPr>
          <p:spPr>
            <a:xfrm>
              <a:off x="701749" y="5389083"/>
              <a:ext cx="6177516" cy="0"/>
            </a:xfrm>
            <a:prstGeom prst="line">
              <a:avLst/>
            </a:prstGeom>
            <a:ln w="16510">
              <a:gradFill flip="none" rotWithShape="1">
                <a:gsLst>
                  <a:gs pos="99000">
                    <a:schemeClr val="bg1">
                      <a:alpha val="0"/>
                    </a:schemeClr>
                  </a:gs>
                  <a:gs pos="0">
                    <a:schemeClr val="bg1">
                      <a:lumMod val="85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927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6BBBD1D8-944C-CF43-ADD8-1C9F07A4184F}"/>
              </a:ext>
            </a:extLst>
          </p:cNvPr>
          <p:cNvPicPr>
            <a:picLocks noChangeAspect="1" noChangeArrowheads="1"/>
          </p:cNvPicPr>
          <p:nvPr/>
        </p:nvPicPr>
        <p:blipFill rotWithShape="1">
          <a:blip r:embed="rId4">
            <a:duotone>
              <a:schemeClr val="bg2">
                <a:shade val="45000"/>
                <a:satMod val="135000"/>
              </a:schemeClr>
              <a:prstClr val="white"/>
            </a:duotone>
          </a:blip>
          <a:srcRect l="14319" t="19557" r="29600"/>
          <a:stretch/>
        </p:blipFill>
        <p:spPr bwMode="auto">
          <a:xfrm>
            <a:off x="5426185" y="302725"/>
            <a:ext cx="6010478" cy="57456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96572F9A-793C-124A-94DF-A35945EED587}"/>
              </a:ext>
            </a:extLst>
          </p:cNvPr>
          <p:cNvSpPr/>
          <p:nvPr/>
        </p:nvSpPr>
        <p:spPr>
          <a:xfrm>
            <a:off x="5420901" y="302726"/>
            <a:ext cx="5254621" cy="5745600"/>
          </a:xfrm>
          <a:prstGeom prst="rect">
            <a:avLst/>
          </a:prstGeom>
          <a:gradFill flip="none" rotWithShape="1">
            <a:gsLst>
              <a:gs pos="19000">
                <a:schemeClr val="accent4">
                  <a:lumMod val="5000"/>
                  <a:lumOff val="95000"/>
                </a:schemeClr>
              </a:gs>
              <a:gs pos="79000">
                <a:schemeClr val="bg1">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A59D6CD-DE25-7A44-89C2-2B19954927D8}"/>
              </a:ext>
            </a:extLst>
          </p:cNvPr>
          <p:cNvSpPr>
            <a:spLocks noGrp="1"/>
          </p:cNvSpPr>
          <p:nvPr>
            <p:ph sz="quarter" idx="15"/>
          </p:nvPr>
        </p:nvSpPr>
        <p:spPr>
          <a:xfrm>
            <a:off x="587375" y="1254498"/>
            <a:ext cx="6988175" cy="1022927"/>
          </a:xfrm>
        </p:spPr>
        <p:txBody>
          <a:bodyPr/>
          <a:lstStyle/>
          <a:p>
            <a:pPr marL="0" indent="0">
              <a:lnSpc>
                <a:spcPct val="100000"/>
              </a:lnSpc>
              <a:buNone/>
            </a:pPr>
            <a:r>
              <a:rPr lang="en-US">
                <a:cs typeface="Arial"/>
              </a:rPr>
              <a:t>Data monetization is enabled through integrating data using a trusted, flexible, and easy-to-use data platform</a:t>
            </a:r>
            <a:endParaRPr lang="en-US"/>
          </a:p>
        </p:txBody>
      </p:sp>
      <p:sp>
        <p:nvSpPr>
          <p:cNvPr id="3" name="Title 2">
            <a:extLst>
              <a:ext uri="{FF2B5EF4-FFF2-40B4-BE49-F238E27FC236}">
                <a16:creationId xmlns:a16="http://schemas.microsoft.com/office/drawing/2014/main" id="{F3835B6C-990D-0042-9FA1-0BD0DDC5E3D0}"/>
              </a:ext>
            </a:extLst>
          </p:cNvPr>
          <p:cNvSpPr>
            <a:spLocks noGrp="1"/>
          </p:cNvSpPr>
          <p:nvPr>
            <p:ph type="title"/>
          </p:nvPr>
        </p:nvSpPr>
        <p:spPr/>
        <p:txBody>
          <a:bodyPr/>
          <a:lstStyle/>
          <a:p>
            <a:r>
              <a:rPr lang="en-US"/>
              <a:t>Impact of Data Silos</a:t>
            </a:r>
          </a:p>
        </p:txBody>
      </p:sp>
      <p:sp>
        <p:nvSpPr>
          <p:cNvPr id="4" name="Date Placeholder 3">
            <a:extLst>
              <a:ext uri="{FF2B5EF4-FFF2-40B4-BE49-F238E27FC236}">
                <a16:creationId xmlns:a16="http://schemas.microsoft.com/office/drawing/2014/main" id="{5953D575-9F6D-0746-A863-4EAF94EA7C7A}"/>
              </a:ext>
            </a:extLst>
          </p:cNvPr>
          <p:cNvSpPr>
            <a:spLocks noGrp="1"/>
          </p:cNvSpPr>
          <p:nvPr>
            <p:ph type="dt" sz="half" idx="13"/>
          </p:nvPr>
        </p:nvSpPr>
        <p:spPr/>
        <p:txBody>
          <a:bodyPr/>
          <a:lstStyle/>
          <a:p>
            <a:r>
              <a:rPr lang="en-US"/>
              <a:t>Copyright © 2023 Actian Corporation</a:t>
            </a:r>
          </a:p>
        </p:txBody>
      </p:sp>
      <p:sp>
        <p:nvSpPr>
          <p:cNvPr id="12" name="Rounded Rectangle 11">
            <a:extLst>
              <a:ext uri="{FF2B5EF4-FFF2-40B4-BE49-F238E27FC236}">
                <a16:creationId xmlns:a16="http://schemas.microsoft.com/office/drawing/2014/main" id="{4224B5D6-9982-5C4D-9C51-BE715677EB5E}"/>
              </a:ext>
            </a:extLst>
          </p:cNvPr>
          <p:cNvSpPr/>
          <p:nvPr/>
        </p:nvSpPr>
        <p:spPr>
          <a:xfrm>
            <a:off x="4487518" y="2630346"/>
            <a:ext cx="3017828" cy="3017828"/>
          </a:xfrm>
          <a:prstGeom prst="roundRect">
            <a:avLst>
              <a:gd name="adj" fmla="val 1409"/>
            </a:avLst>
          </a:prstGeom>
          <a:gradFill flip="none" rotWithShape="1">
            <a:gsLst>
              <a:gs pos="0">
                <a:schemeClr val="accent3"/>
              </a:gs>
              <a:gs pos="45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 Placeholder 4">
            <a:extLst>
              <a:ext uri="{FF2B5EF4-FFF2-40B4-BE49-F238E27FC236}">
                <a16:creationId xmlns:a16="http://schemas.microsoft.com/office/drawing/2014/main" id="{747AC25A-8FD4-2B43-AA4E-07EBAA13BB49}"/>
              </a:ext>
            </a:extLst>
          </p:cNvPr>
          <p:cNvSpPr txBox="1">
            <a:spLocks/>
          </p:cNvSpPr>
          <p:nvPr/>
        </p:nvSpPr>
        <p:spPr>
          <a:xfrm>
            <a:off x="4849197" y="4274714"/>
            <a:ext cx="2160001" cy="677108"/>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spc="-20">
                <a:solidFill>
                  <a:schemeClr val="bg1"/>
                </a:solidFill>
                <a:latin typeface="+mj-lt"/>
                <a:ea typeface="Calibri"/>
              </a:rPr>
              <a:t>Reduced</a:t>
            </a:r>
            <a:br>
              <a:rPr lang="en-US" sz="2200" b="0" spc="-20">
                <a:solidFill>
                  <a:schemeClr val="bg1"/>
                </a:solidFill>
                <a:latin typeface="+mj-lt"/>
                <a:ea typeface="Calibri"/>
              </a:rPr>
            </a:br>
            <a:r>
              <a:rPr lang="en-US" sz="2200" b="0" spc="-20">
                <a:solidFill>
                  <a:schemeClr val="bg1"/>
                </a:solidFill>
                <a:latin typeface="+mj-lt"/>
                <a:ea typeface="Calibri"/>
              </a:rPr>
              <a:t>productivity</a:t>
            </a:r>
          </a:p>
        </p:txBody>
      </p:sp>
      <p:cxnSp>
        <p:nvCxnSpPr>
          <p:cNvPr id="19" name="Straight Connector 18">
            <a:extLst>
              <a:ext uri="{FF2B5EF4-FFF2-40B4-BE49-F238E27FC236}">
                <a16:creationId xmlns:a16="http://schemas.microsoft.com/office/drawing/2014/main" id="{296193D0-DF1C-474E-9EF4-4A79CF302ADA}"/>
              </a:ext>
            </a:extLst>
          </p:cNvPr>
          <p:cNvCxnSpPr>
            <a:cxnSpLocks/>
            <a:stCxn id="12" idx="1"/>
          </p:cNvCxnSpPr>
          <p:nvPr/>
        </p:nvCxnSpPr>
        <p:spPr>
          <a:xfrm flipV="1">
            <a:off x="4487518" y="2630346"/>
            <a:ext cx="3017828" cy="1508914"/>
          </a:xfrm>
          <a:prstGeom prst="line">
            <a:avLst/>
          </a:prstGeom>
          <a:ln w="1905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FA15D79-E4D0-D340-91D5-B7493369D65F}"/>
              </a:ext>
            </a:extLst>
          </p:cNvPr>
          <p:cNvGrpSpPr>
            <a:grpSpLocks noChangeAspect="1"/>
          </p:cNvGrpSpPr>
          <p:nvPr/>
        </p:nvGrpSpPr>
        <p:grpSpPr>
          <a:xfrm>
            <a:off x="4856354" y="2896915"/>
            <a:ext cx="460433" cy="454908"/>
            <a:chOff x="6457950" y="3720846"/>
            <a:chExt cx="381000" cy="376428"/>
          </a:xfrm>
          <a:solidFill>
            <a:schemeClr val="accent4"/>
          </a:solidFill>
        </p:grpSpPr>
        <p:sp>
          <p:nvSpPr>
            <p:cNvPr id="27" name="Freeform 26">
              <a:extLst>
                <a:ext uri="{FF2B5EF4-FFF2-40B4-BE49-F238E27FC236}">
                  <a16:creationId xmlns:a16="http://schemas.microsoft.com/office/drawing/2014/main" id="{2FD7DF3D-13D3-CA42-A098-82059A13A6CE}"/>
                </a:ext>
              </a:extLst>
            </p:cNvPr>
            <p:cNvSpPr/>
            <p:nvPr/>
          </p:nvSpPr>
          <p:spPr>
            <a:xfrm>
              <a:off x="6457950" y="3838194"/>
              <a:ext cx="381000" cy="259080"/>
            </a:xfrm>
            <a:custGeom>
              <a:avLst/>
              <a:gdLst>
                <a:gd name="connsiteX0" fmla="*/ 346710 w 381000"/>
                <a:gd name="connsiteY0" fmla="*/ 224790 h 259080"/>
                <a:gd name="connsiteX1" fmla="*/ 346710 w 381000"/>
                <a:gd name="connsiteY1" fmla="*/ 148590 h 259080"/>
                <a:gd name="connsiteX2" fmla="*/ 331470 w 381000"/>
                <a:gd name="connsiteY2" fmla="*/ 133350 h 259080"/>
                <a:gd name="connsiteX3" fmla="*/ 270510 w 381000"/>
                <a:gd name="connsiteY3" fmla="*/ 133350 h 259080"/>
                <a:gd name="connsiteX4" fmla="*/ 255270 w 381000"/>
                <a:gd name="connsiteY4" fmla="*/ 148590 h 259080"/>
                <a:gd name="connsiteX5" fmla="*/ 255270 w 381000"/>
                <a:gd name="connsiteY5" fmla="*/ 224790 h 259080"/>
                <a:gd name="connsiteX6" fmla="*/ 240030 w 381000"/>
                <a:gd name="connsiteY6" fmla="*/ 224790 h 259080"/>
                <a:gd name="connsiteX7" fmla="*/ 240030 w 381000"/>
                <a:gd name="connsiteY7" fmla="*/ 87630 h 259080"/>
                <a:gd name="connsiteX8" fmla="*/ 224790 w 381000"/>
                <a:gd name="connsiteY8" fmla="*/ 72390 h 259080"/>
                <a:gd name="connsiteX9" fmla="*/ 163830 w 381000"/>
                <a:gd name="connsiteY9" fmla="*/ 72390 h 259080"/>
                <a:gd name="connsiteX10" fmla="*/ 148590 w 381000"/>
                <a:gd name="connsiteY10" fmla="*/ 87630 h 259080"/>
                <a:gd name="connsiteX11" fmla="*/ 148590 w 381000"/>
                <a:gd name="connsiteY11" fmla="*/ 224790 h 259080"/>
                <a:gd name="connsiteX12" fmla="*/ 133350 w 381000"/>
                <a:gd name="connsiteY12" fmla="*/ 224790 h 259080"/>
                <a:gd name="connsiteX13" fmla="*/ 133350 w 381000"/>
                <a:gd name="connsiteY13" fmla="*/ 26670 h 259080"/>
                <a:gd name="connsiteX14" fmla="*/ 118110 w 381000"/>
                <a:gd name="connsiteY14" fmla="*/ 11430 h 259080"/>
                <a:gd name="connsiteX15" fmla="*/ 57150 w 381000"/>
                <a:gd name="connsiteY15" fmla="*/ 11430 h 259080"/>
                <a:gd name="connsiteX16" fmla="*/ 41910 w 381000"/>
                <a:gd name="connsiteY16" fmla="*/ 26670 h 259080"/>
                <a:gd name="connsiteX17" fmla="*/ 41910 w 381000"/>
                <a:gd name="connsiteY17" fmla="*/ 224790 h 259080"/>
                <a:gd name="connsiteX18" fmla="*/ 11430 w 381000"/>
                <a:gd name="connsiteY18" fmla="*/ 224790 h 259080"/>
                <a:gd name="connsiteX19" fmla="*/ 11430 w 381000"/>
                <a:gd name="connsiteY19" fmla="*/ 255270 h 259080"/>
                <a:gd name="connsiteX20" fmla="*/ 377190 w 381000"/>
                <a:gd name="connsiteY20" fmla="*/ 255270 h 259080"/>
                <a:gd name="connsiteX21" fmla="*/ 377190 w 381000"/>
                <a:gd name="connsiteY21" fmla="*/ 224790 h 259080"/>
                <a:gd name="connsiteX22" fmla="*/ 346710 w 381000"/>
                <a:gd name="connsiteY22" fmla="*/ 224790 h 259080"/>
                <a:gd name="connsiteX23" fmla="*/ 102870 w 381000"/>
                <a:gd name="connsiteY23" fmla="*/ 224790 h 259080"/>
                <a:gd name="connsiteX24" fmla="*/ 72390 w 381000"/>
                <a:gd name="connsiteY24" fmla="*/ 224790 h 259080"/>
                <a:gd name="connsiteX25" fmla="*/ 72390 w 381000"/>
                <a:gd name="connsiteY25" fmla="*/ 41910 h 259080"/>
                <a:gd name="connsiteX26" fmla="*/ 102870 w 381000"/>
                <a:gd name="connsiteY26" fmla="*/ 41910 h 259080"/>
                <a:gd name="connsiteX27" fmla="*/ 102870 w 381000"/>
                <a:gd name="connsiteY27" fmla="*/ 224790 h 259080"/>
                <a:gd name="connsiteX28" fmla="*/ 209550 w 381000"/>
                <a:gd name="connsiteY28" fmla="*/ 224790 h 259080"/>
                <a:gd name="connsiteX29" fmla="*/ 179070 w 381000"/>
                <a:gd name="connsiteY29" fmla="*/ 224790 h 259080"/>
                <a:gd name="connsiteX30" fmla="*/ 179070 w 381000"/>
                <a:gd name="connsiteY30" fmla="*/ 102870 h 259080"/>
                <a:gd name="connsiteX31" fmla="*/ 209550 w 381000"/>
                <a:gd name="connsiteY31" fmla="*/ 102870 h 259080"/>
                <a:gd name="connsiteX32" fmla="*/ 209550 w 381000"/>
                <a:gd name="connsiteY32" fmla="*/ 224790 h 259080"/>
                <a:gd name="connsiteX33" fmla="*/ 316230 w 381000"/>
                <a:gd name="connsiteY33" fmla="*/ 224790 h 259080"/>
                <a:gd name="connsiteX34" fmla="*/ 285750 w 381000"/>
                <a:gd name="connsiteY34" fmla="*/ 224790 h 259080"/>
                <a:gd name="connsiteX35" fmla="*/ 285750 w 381000"/>
                <a:gd name="connsiteY35" fmla="*/ 163830 h 259080"/>
                <a:gd name="connsiteX36" fmla="*/ 316230 w 381000"/>
                <a:gd name="connsiteY36" fmla="*/ 163830 h 259080"/>
                <a:gd name="connsiteX37" fmla="*/ 316230 w 381000"/>
                <a:gd name="connsiteY37" fmla="*/ 22479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1000" h="259080">
                  <a:moveTo>
                    <a:pt x="346710" y="224790"/>
                  </a:moveTo>
                  <a:lnTo>
                    <a:pt x="346710" y="148590"/>
                  </a:lnTo>
                  <a:cubicBezTo>
                    <a:pt x="346710" y="139446"/>
                    <a:pt x="340614" y="133350"/>
                    <a:pt x="331470" y="133350"/>
                  </a:cubicBezTo>
                  <a:lnTo>
                    <a:pt x="270510" y="133350"/>
                  </a:lnTo>
                  <a:cubicBezTo>
                    <a:pt x="261366" y="133350"/>
                    <a:pt x="255270" y="139446"/>
                    <a:pt x="255270" y="148590"/>
                  </a:cubicBezTo>
                  <a:lnTo>
                    <a:pt x="255270" y="224790"/>
                  </a:lnTo>
                  <a:lnTo>
                    <a:pt x="240030" y="224790"/>
                  </a:lnTo>
                  <a:lnTo>
                    <a:pt x="240030" y="87630"/>
                  </a:lnTo>
                  <a:cubicBezTo>
                    <a:pt x="240030" y="78486"/>
                    <a:pt x="233934" y="72390"/>
                    <a:pt x="224790" y="72390"/>
                  </a:cubicBezTo>
                  <a:lnTo>
                    <a:pt x="163830" y="72390"/>
                  </a:lnTo>
                  <a:cubicBezTo>
                    <a:pt x="154686" y="72390"/>
                    <a:pt x="148590" y="78486"/>
                    <a:pt x="148590" y="87630"/>
                  </a:cubicBezTo>
                  <a:lnTo>
                    <a:pt x="148590" y="224790"/>
                  </a:lnTo>
                  <a:lnTo>
                    <a:pt x="133350" y="224790"/>
                  </a:lnTo>
                  <a:lnTo>
                    <a:pt x="133350" y="26670"/>
                  </a:lnTo>
                  <a:cubicBezTo>
                    <a:pt x="133350" y="17526"/>
                    <a:pt x="127254" y="11430"/>
                    <a:pt x="118110" y="11430"/>
                  </a:cubicBezTo>
                  <a:lnTo>
                    <a:pt x="57150" y="11430"/>
                  </a:lnTo>
                  <a:cubicBezTo>
                    <a:pt x="48006" y="11430"/>
                    <a:pt x="41910" y="17526"/>
                    <a:pt x="41910" y="26670"/>
                  </a:cubicBezTo>
                  <a:lnTo>
                    <a:pt x="41910" y="224790"/>
                  </a:lnTo>
                  <a:lnTo>
                    <a:pt x="11430" y="224790"/>
                  </a:lnTo>
                  <a:lnTo>
                    <a:pt x="11430" y="255270"/>
                  </a:lnTo>
                  <a:lnTo>
                    <a:pt x="377190" y="255270"/>
                  </a:lnTo>
                  <a:lnTo>
                    <a:pt x="377190" y="224790"/>
                  </a:lnTo>
                  <a:lnTo>
                    <a:pt x="346710" y="224790"/>
                  </a:lnTo>
                  <a:close/>
                  <a:moveTo>
                    <a:pt x="102870" y="224790"/>
                  </a:moveTo>
                  <a:lnTo>
                    <a:pt x="72390" y="224790"/>
                  </a:lnTo>
                  <a:lnTo>
                    <a:pt x="72390" y="41910"/>
                  </a:lnTo>
                  <a:lnTo>
                    <a:pt x="102870" y="41910"/>
                  </a:lnTo>
                  <a:lnTo>
                    <a:pt x="102870" y="224790"/>
                  </a:lnTo>
                  <a:close/>
                  <a:moveTo>
                    <a:pt x="209550" y="224790"/>
                  </a:moveTo>
                  <a:lnTo>
                    <a:pt x="179070" y="224790"/>
                  </a:lnTo>
                  <a:lnTo>
                    <a:pt x="179070" y="102870"/>
                  </a:lnTo>
                  <a:lnTo>
                    <a:pt x="209550" y="102870"/>
                  </a:lnTo>
                  <a:lnTo>
                    <a:pt x="209550" y="224790"/>
                  </a:lnTo>
                  <a:close/>
                  <a:moveTo>
                    <a:pt x="316230" y="224790"/>
                  </a:moveTo>
                  <a:lnTo>
                    <a:pt x="285750" y="224790"/>
                  </a:lnTo>
                  <a:lnTo>
                    <a:pt x="285750" y="163830"/>
                  </a:lnTo>
                  <a:lnTo>
                    <a:pt x="316230" y="163830"/>
                  </a:lnTo>
                  <a:lnTo>
                    <a:pt x="316230" y="224790"/>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AA9905-4384-1249-9496-060FB704C8AD}"/>
                </a:ext>
              </a:extLst>
            </p:cNvPr>
            <p:cNvSpPr/>
            <p:nvPr/>
          </p:nvSpPr>
          <p:spPr>
            <a:xfrm>
              <a:off x="6569202" y="3720846"/>
              <a:ext cx="243840" cy="243840"/>
            </a:xfrm>
            <a:custGeom>
              <a:avLst/>
              <a:gdLst>
                <a:gd name="connsiteX0" fmla="*/ 144018 w 243840"/>
                <a:gd name="connsiteY0" fmla="*/ 204978 h 243840"/>
                <a:gd name="connsiteX1" fmla="*/ 144018 w 243840"/>
                <a:gd name="connsiteY1" fmla="*/ 235458 h 243840"/>
                <a:gd name="connsiteX2" fmla="*/ 235458 w 243840"/>
                <a:gd name="connsiteY2" fmla="*/ 235458 h 243840"/>
                <a:gd name="connsiteX3" fmla="*/ 235458 w 243840"/>
                <a:gd name="connsiteY3" fmla="*/ 144018 h 243840"/>
                <a:gd name="connsiteX4" fmla="*/ 204978 w 243840"/>
                <a:gd name="connsiteY4" fmla="*/ 144018 h 243840"/>
                <a:gd name="connsiteX5" fmla="*/ 204978 w 243840"/>
                <a:gd name="connsiteY5" fmla="*/ 183642 h 243840"/>
                <a:gd name="connsiteX6" fmla="*/ 32766 w 243840"/>
                <a:gd name="connsiteY6" fmla="*/ 11430 h 243840"/>
                <a:gd name="connsiteX7" fmla="*/ 11430 w 243840"/>
                <a:gd name="connsiteY7" fmla="*/ 32766 h 243840"/>
                <a:gd name="connsiteX8" fmla="*/ 183642 w 243840"/>
                <a:gd name="connsiteY8" fmla="*/ 204978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 h="243840">
                  <a:moveTo>
                    <a:pt x="144018" y="204978"/>
                  </a:moveTo>
                  <a:lnTo>
                    <a:pt x="144018" y="235458"/>
                  </a:lnTo>
                  <a:lnTo>
                    <a:pt x="235458" y="235458"/>
                  </a:lnTo>
                  <a:lnTo>
                    <a:pt x="235458" y="144018"/>
                  </a:lnTo>
                  <a:lnTo>
                    <a:pt x="204978" y="144018"/>
                  </a:lnTo>
                  <a:lnTo>
                    <a:pt x="204978" y="183642"/>
                  </a:lnTo>
                  <a:lnTo>
                    <a:pt x="32766" y="11430"/>
                  </a:lnTo>
                  <a:lnTo>
                    <a:pt x="11430" y="32766"/>
                  </a:lnTo>
                  <a:lnTo>
                    <a:pt x="183642" y="204978"/>
                  </a:lnTo>
                  <a:close/>
                </a:path>
              </a:pathLst>
            </a:custGeom>
            <a:grpFill/>
            <a:ln w="9525" cap="flat">
              <a:noFill/>
              <a:prstDash val="solid"/>
              <a:miter/>
            </a:ln>
          </p:spPr>
          <p:txBody>
            <a:bodyPr rtlCol="0" anchor="ctr"/>
            <a:lstStyle/>
            <a:p>
              <a:endParaRPr lang="en-US"/>
            </a:p>
          </p:txBody>
        </p:sp>
      </p:grpSp>
      <p:sp>
        <p:nvSpPr>
          <p:cNvPr id="16" name="Rounded Rectangle 15">
            <a:extLst>
              <a:ext uri="{FF2B5EF4-FFF2-40B4-BE49-F238E27FC236}">
                <a16:creationId xmlns:a16="http://schemas.microsoft.com/office/drawing/2014/main" id="{7345E6A5-E832-A242-BBC4-3ECB0D5A0481}"/>
              </a:ext>
            </a:extLst>
          </p:cNvPr>
          <p:cNvSpPr/>
          <p:nvPr/>
        </p:nvSpPr>
        <p:spPr>
          <a:xfrm>
            <a:off x="8105361" y="2630346"/>
            <a:ext cx="3017828" cy="3017828"/>
          </a:xfrm>
          <a:prstGeom prst="roundRect">
            <a:avLst>
              <a:gd name="adj" fmla="val 2114"/>
            </a:avLst>
          </a:prstGeom>
          <a:gradFill flip="none" rotWithShape="1">
            <a:gsLst>
              <a:gs pos="0">
                <a:schemeClr val="accent3"/>
              </a:gs>
              <a:gs pos="45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Text Placeholder 4">
            <a:extLst>
              <a:ext uri="{FF2B5EF4-FFF2-40B4-BE49-F238E27FC236}">
                <a16:creationId xmlns:a16="http://schemas.microsoft.com/office/drawing/2014/main" id="{0891998E-124F-E249-85E6-5CC9EA90617D}"/>
              </a:ext>
            </a:extLst>
          </p:cNvPr>
          <p:cNvSpPr txBox="1">
            <a:spLocks/>
          </p:cNvSpPr>
          <p:nvPr/>
        </p:nvSpPr>
        <p:spPr>
          <a:xfrm>
            <a:off x="8467040" y="4120825"/>
            <a:ext cx="2384737" cy="101566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spc="-20">
                <a:solidFill>
                  <a:schemeClr val="bg1"/>
                </a:solidFill>
                <a:latin typeface="+mj-lt"/>
                <a:ea typeface="Calibri"/>
                <a:cs typeface="Calibri"/>
              </a:rPr>
              <a:t>Incomplete, inaccurate, or </a:t>
            </a:r>
            <a:br>
              <a:rPr lang="en-US" sz="2200" b="0" spc="-20">
                <a:solidFill>
                  <a:schemeClr val="bg1"/>
                </a:solidFill>
                <a:latin typeface="+mj-lt"/>
                <a:ea typeface="Calibri"/>
                <a:cs typeface="Calibri"/>
              </a:rPr>
            </a:br>
            <a:r>
              <a:rPr lang="en-US" sz="2200" b="0" spc="-20">
                <a:solidFill>
                  <a:schemeClr val="bg1"/>
                </a:solidFill>
                <a:latin typeface="+mj-lt"/>
                <a:ea typeface="Calibri"/>
                <a:cs typeface="Calibri"/>
              </a:rPr>
              <a:t>sale data insights</a:t>
            </a:r>
          </a:p>
        </p:txBody>
      </p:sp>
      <p:sp>
        <p:nvSpPr>
          <p:cNvPr id="29" name="Freeform 28">
            <a:extLst>
              <a:ext uri="{FF2B5EF4-FFF2-40B4-BE49-F238E27FC236}">
                <a16:creationId xmlns:a16="http://schemas.microsoft.com/office/drawing/2014/main" id="{E9F8A5A1-B07F-0E41-B5B8-11309C06EA16}"/>
              </a:ext>
            </a:extLst>
          </p:cNvPr>
          <p:cNvSpPr>
            <a:spLocks noChangeAspect="1"/>
          </p:cNvSpPr>
          <p:nvPr/>
        </p:nvSpPr>
        <p:spPr>
          <a:xfrm>
            <a:off x="8497950" y="2941434"/>
            <a:ext cx="433715" cy="396000"/>
          </a:xfrm>
          <a:custGeom>
            <a:avLst/>
            <a:gdLst>
              <a:gd name="connsiteX0" fmla="*/ 197644 w 219075"/>
              <a:gd name="connsiteY0" fmla="*/ 7144 h 200025"/>
              <a:gd name="connsiteX1" fmla="*/ 26194 w 219075"/>
              <a:gd name="connsiteY1" fmla="*/ 7144 h 200025"/>
              <a:gd name="connsiteX2" fmla="*/ 7144 w 219075"/>
              <a:gd name="connsiteY2" fmla="*/ 26194 h 200025"/>
              <a:gd name="connsiteX3" fmla="*/ 7144 w 219075"/>
              <a:gd name="connsiteY3" fmla="*/ 178594 h 200025"/>
              <a:gd name="connsiteX4" fmla="*/ 26194 w 219075"/>
              <a:gd name="connsiteY4" fmla="*/ 197644 h 200025"/>
              <a:gd name="connsiteX5" fmla="*/ 197644 w 219075"/>
              <a:gd name="connsiteY5" fmla="*/ 197644 h 200025"/>
              <a:gd name="connsiteX6" fmla="*/ 216694 w 219075"/>
              <a:gd name="connsiteY6" fmla="*/ 178594 h 200025"/>
              <a:gd name="connsiteX7" fmla="*/ 216694 w 219075"/>
              <a:gd name="connsiteY7" fmla="*/ 26194 h 200025"/>
              <a:gd name="connsiteX8" fmla="*/ 197644 w 219075"/>
              <a:gd name="connsiteY8" fmla="*/ 7144 h 200025"/>
              <a:gd name="connsiteX9" fmla="*/ 73819 w 219075"/>
              <a:gd name="connsiteY9" fmla="*/ 26194 h 200025"/>
              <a:gd name="connsiteX10" fmla="*/ 102394 w 219075"/>
              <a:gd name="connsiteY10" fmla="*/ 26194 h 200025"/>
              <a:gd name="connsiteX11" fmla="*/ 102394 w 219075"/>
              <a:gd name="connsiteY11" fmla="*/ 45244 h 200025"/>
              <a:gd name="connsiteX12" fmla="*/ 73819 w 219075"/>
              <a:gd name="connsiteY12" fmla="*/ 45244 h 200025"/>
              <a:gd name="connsiteX13" fmla="*/ 73819 w 219075"/>
              <a:gd name="connsiteY13" fmla="*/ 26194 h 200025"/>
              <a:gd name="connsiteX14" fmla="*/ 26194 w 219075"/>
              <a:gd name="connsiteY14" fmla="*/ 26194 h 200025"/>
              <a:gd name="connsiteX15" fmla="*/ 54769 w 219075"/>
              <a:gd name="connsiteY15" fmla="*/ 26194 h 200025"/>
              <a:gd name="connsiteX16" fmla="*/ 54769 w 219075"/>
              <a:gd name="connsiteY16" fmla="*/ 45244 h 200025"/>
              <a:gd name="connsiteX17" fmla="*/ 26194 w 219075"/>
              <a:gd name="connsiteY17" fmla="*/ 45244 h 200025"/>
              <a:gd name="connsiteX18" fmla="*/ 26194 w 219075"/>
              <a:gd name="connsiteY18" fmla="*/ 26194 h 200025"/>
              <a:gd name="connsiteX19" fmla="*/ 197644 w 219075"/>
              <a:gd name="connsiteY19" fmla="*/ 178594 h 200025"/>
              <a:gd name="connsiteX20" fmla="*/ 26194 w 219075"/>
              <a:gd name="connsiteY20" fmla="*/ 178594 h 200025"/>
              <a:gd name="connsiteX21" fmla="*/ 26194 w 219075"/>
              <a:gd name="connsiteY21" fmla="*/ 140494 h 200025"/>
              <a:gd name="connsiteX22" fmla="*/ 45244 w 219075"/>
              <a:gd name="connsiteY22" fmla="*/ 140494 h 200025"/>
              <a:gd name="connsiteX23" fmla="*/ 51911 w 219075"/>
              <a:gd name="connsiteY23" fmla="*/ 137636 h 200025"/>
              <a:gd name="connsiteX24" fmla="*/ 64294 w 219075"/>
              <a:gd name="connsiteY24" fmla="*/ 125254 h 200025"/>
              <a:gd name="connsiteX25" fmla="*/ 86201 w 219075"/>
              <a:gd name="connsiteY25" fmla="*/ 147161 h 200025"/>
              <a:gd name="connsiteX26" fmla="*/ 92869 w 219075"/>
              <a:gd name="connsiteY26" fmla="*/ 150019 h 200025"/>
              <a:gd name="connsiteX27" fmla="*/ 93821 w 219075"/>
              <a:gd name="connsiteY27" fmla="*/ 150019 h 200025"/>
              <a:gd name="connsiteX28" fmla="*/ 100489 w 219075"/>
              <a:gd name="connsiteY28" fmla="*/ 146209 h 200025"/>
              <a:gd name="connsiteX29" fmla="*/ 131921 w 219075"/>
              <a:gd name="connsiteY29" fmla="*/ 107156 h 200025"/>
              <a:gd name="connsiteX30" fmla="*/ 162401 w 219075"/>
              <a:gd name="connsiteY30" fmla="*/ 137636 h 200025"/>
              <a:gd name="connsiteX31" fmla="*/ 175736 w 219075"/>
              <a:gd name="connsiteY31" fmla="*/ 137636 h 200025"/>
              <a:gd name="connsiteX32" fmla="*/ 191929 w 219075"/>
              <a:gd name="connsiteY32" fmla="*/ 121444 h 200025"/>
              <a:gd name="connsiteX33" fmla="*/ 197644 w 219075"/>
              <a:gd name="connsiteY33" fmla="*/ 121444 h 200025"/>
              <a:gd name="connsiteX34" fmla="*/ 197644 w 219075"/>
              <a:gd name="connsiteY34" fmla="*/ 178594 h 200025"/>
              <a:gd name="connsiteX35" fmla="*/ 197644 w 219075"/>
              <a:gd name="connsiteY35" fmla="*/ 102394 h 200025"/>
              <a:gd name="connsiteX36" fmla="*/ 188119 w 219075"/>
              <a:gd name="connsiteY36" fmla="*/ 102394 h 200025"/>
              <a:gd name="connsiteX37" fmla="*/ 181451 w 219075"/>
              <a:gd name="connsiteY37" fmla="*/ 105251 h 200025"/>
              <a:gd name="connsiteX38" fmla="*/ 169069 w 219075"/>
              <a:gd name="connsiteY38" fmla="*/ 117634 h 200025"/>
              <a:gd name="connsiteX39" fmla="*/ 137636 w 219075"/>
              <a:gd name="connsiteY39" fmla="*/ 86201 h 200025"/>
              <a:gd name="connsiteX40" fmla="*/ 130016 w 219075"/>
              <a:gd name="connsiteY40" fmla="*/ 83344 h 200025"/>
              <a:gd name="connsiteX41" fmla="*/ 123349 w 219075"/>
              <a:gd name="connsiteY41" fmla="*/ 87154 h 200025"/>
              <a:gd name="connsiteX42" fmla="*/ 91916 w 219075"/>
              <a:gd name="connsiteY42" fmla="*/ 126206 h 200025"/>
              <a:gd name="connsiteX43" fmla="*/ 70961 w 219075"/>
              <a:gd name="connsiteY43" fmla="*/ 105251 h 200025"/>
              <a:gd name="connsiteX44" fmla="*/ 57626 w 219075"/>
              <a:gd name="connsiteY44" fmla="*/ 105251 h 200025"/>
              <a:gd name="connsiteX45" fmla="*/ 41434 w 219075"/>
              <a:gd name="connsiteY45" fmla="*/ 121444 h 200025"/>
              <a:gd name="connsiteX46" fmla="*/ 26194 w 219075"/>
              <a:gd name="connsiteY46" fmla="*/ 121444 h 200025"/>
              <a:gd name="connsiteX47" fmla="*/ 26194 w 219075"/>
              <a:gd name="connsiteY47" fmla="*/ 64294 h 200025"/>
              <a:gd name="connsiteX48" fmla="*/ 197644 w 219075"/>
              <a:gd name="connsiteY48" fmla="*/ 64294 h 200025"/>
              <a:gd name="connsiteX49" fmla="*/ 197644 w 219075"/>
              <a:gd name="connsiteY49" fmla="*/ 102394 h 200025"/>
              <a:gd name="connsiteX50" fmla="*/ 197644 w 219075"/>
              <a:gd name="connsiteY50" fmla="*/ 45244 h 200025"/>
              <a:gd name="connsiteX51" fmla="*/ 121444 w 219075"/>
              <a:gd name="connsiteY51" fmla="*/ 45244 h 200025"/>
              <a:gd name="connsiteX52" fmla="*/ 121444 w 219075"/>
              <a:gd name="connsiteY52" fmla="*/ 26194 h 200025"/>
              <a:gd name="connsiteX53" fmla="*/ 197644 w 219075"/>
              <a:gd name="connsiteY53" fmla="*/ 26194 h 200025"/>
              <a:gd name="connsiteX54" fmla="*/ 197644 w 219075"/>
              <a:gd name="connsiteY54" fmla="*/ 4524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9075" h="200025">
                <a:moveTo>
                  <a:pt x="197644" y="7144"/>
                </a:moveTo>
                <a:lnTo>
                  <a:pt x="26194" y="7144"/>
                </a:lnTo>
                <a:cubicBezTo>
                  <a:pt x="15716" y="7144"/>
                  <a:pt x="7144" y="15716"/>
                  <a:pt x="7144" y="26194"/>
                </a:cubicBezTo>
                <a:lnTo>
                  <a:pt x="7144" y="178594"/>
                </a:lnTo>
                <a:cubicBezTo>
                  <a:pt x="7144" y="189071"/>
                  <a:pt x="15716" y="197644"/>
                  <a:pt x="26194" y="197644"/>
                </a:cubicBezTo>
                <a:lnTo>
                  <a:pt x="197644" y="197644"/>
                </a:lnTo>
                <a:cubicBezTo>
                  <a:pt x="208121" y="197644"/>
                  <a:pt x="216694" y="189071"/>
                  <a:pt x="216694" y="178594"/>
                </a:cubicBezTo>
                <a:lnTo>
                  <a:pt x="216694" y="26194"/>
                </a:lnTo>
                <a:cubicBezTo>
                  <a:pt x="216694" y="15716"/>
                  <a:pt x="208121" y="7144"/>
                  <a:pt x="197644" y="7144"/>
                </a:cubicBezTo>
                <a:close/>
                <a:moveTo>
                  <a:pt x="73819" y="26194"/>
                </a:moveTo>
                <a:lnTo>
                  <a:pt x="102394" y="26194"/>
                </a:lnTo>
                <a:lnTo>
                  <a:pt x="102394" y="45244"/>
                </a:lnTo>
                <a:lnTo>
                  <a:pt x="73819" y="45244"/>
                </a:lnTo>
                <a:lnTo>
                  <a:pt x="73819" y="26194"/>
                </a:lnTo>
                <a:close/>
                <a:moveTo>
                  <a:pt x="26194" y="26194"/>
                </a:moveTo>
                <a:lnTo>
                  <a:pt x="54769" y="26194"/>
                </a:lnTo>
                <a:lnTo>
                  <a:pt x="54769" y="45244"/>
                </a:lnTo>
                <a:lnTo>
                  <a:pt x="26194" y="45244"/>
                </a:lnTo>
                <a:lnTo>
                  <a:pt x="26194" y="26194"/>
                </a:lnTo>
                <a:close/>
                <a:moveTo>
                  <a:pt x="197644" y="178594"/>
                </a:moveTo>
                <a:lnTo>
                  <a:pt x="26194" y="178594"/>
                </a:lnTo>
                <a:lnTo>
                  <a:pt x="26194" y="140494"/>
                </a:lnTo>
                <a:lnTo>
                  <a:pt x="45244" y="140494"/>
                </a:lnTo>
                <a:cubicBezTo>
                  <a:pt x="48101" y="140494"/>
                  <a:pt x="50006" y="139541"/>
                  <a:pt x="51911" y="137636"/>
                </a:cubicBezTo>
                <a:lnTo>
                  <a:pt x="64294" y="125254"/>
                </a:lnTo>
                <a:lnTo>
                  <a:pt x="86201" y="147161"/>
                </a:lnTo>
                <a:cubicBezTo>
                  <a:pt x="88106" y="149066"/>
                  <a:pt x="90011" y="150019"/>
                  <a:pt x="92869" y="150019"/>
                </a:cubicBezTo>
                <a:cubicBezTo>
                  <a:pt x="92869" y="150019"/>
                  <a:pt x="92869" y="150019"/>
                  <a:pt x="93821" y="150019"/>
                </a:cubicBezTo>
                <a:cubicBezTo>
                  <a:pt x="96679" y="150019"/>
                  <a:pt x="98584" y="148114"/>
                  <a:pt x="100489" y="146209"/>
                </a:cubicBezTo>
                <a:lnTo>
                  <a:pt x="131921" y="107156"/>
                </a:lnTo>
                <a:lnTo>
                  <a:pt x="162401" y="137636"/>
                </a:lnTo>
                <a:cubicBezTo>
                  <a:pt x="166211" y="141446"/>
                  <a:pt x="171926" y="141446"/>
                  <a:pt x="175736" y="137636"/>
                </a:cubicBezTo>
                <a:lnTo>
                  <a:pt x="191929" y="121444"/>
                </a:lnTo>
                <a:lnTo>
                  <a:pt x="197644" y="121444"/>
                </a:lnTo>
                <a:lnTo>
                  <a:pt x="197644" y="178594"/>
                </a:lnTo>
                <a:close/>
                <a:moveTo>
                  <a:pt x="197644" y="102394"/>
                </a:moveTo>
                <a:lnTo>
                  <a:pt x="188119" y="102394"/>
                </a:lnTo>
                <a:cubicBezTo>
                  <a:pt x="185261" y="102394"/>
                  <a:pt x="183356" y="103346"/>
                  <a:pt x="181451" y="105251"/>
                </a:cubicBezTo>
                <a:lnTo>
                  <a:pt x="169069" y="117634"/>
                </a:lnTo>
                <a:lnTo>
                  <a:pt x="137636" y="86201"/>
                </a:lnTo>
                <a:cubicBezTo>
                  <a:pt x="135731" y="84296"/>
                  <a:pt x="132874" y="83344"/>
                  <a:pt x="130016" y="83344"/>
                </a:cubicBezTo>
                <a:cubicBezTo>
                  <a:pt x="127159" y="83344"/>
                  <a:pt x="125254" y="85249"/>
                  <a:pt x="123349" y="87154"/>
                </a:cubicBezTo>
                <a:lnTo>
                  <a:pt x="91916" y="126206"/>
                </a:lnTo>
                <a:lnTo>
                  <a:pt x="70961" y="105251"/>
                </a:lnTo>
                <a:cubicBezTo>
                  <a:pt x="67151" y="101441"/>
                  <a:pt x="61436" y="101441"/>
                  <a:pt x="57626" y="105251"/>
                </a:cubicBezTo>
                <a:lnTo>
                  <a:pt x="41434" y="121444"/>
                </a:lnTo>
                <a:lnTo>
                  <a:pt x="26194" y="121444"/>
                </a:lnTo>
                <a:lnTo>
                  <a:pt x="26194" y="64294"/>
                </a:lnTo>
                <a:lnTo>
                  <a:pt x="197644" y="64294"/>
                </a:lnTo>
                <a:lnTo>
                  <a:pt x="197644" y="102394"/>
                </a:lnTo>
                <a:close/>
                <a:moveTo>
                  <a:pt x="197644" y="45244"/>
                </a:moveTo>
                <a:lnTo>
                  <a:pt x="121444" y="45244"/>
                </a:lnTo>
                <a:lnTo>
                  <a:pt x="121444" y="26194"/>
                </a:lnTo>
                <a:lnTo>
                  <a:pt x="197644" y="26194"/>
                </a:lnTo>
                <a:lnTo>
                  <a:pt x="197644" y="45244"/>
                </a:lnTo>
                <a:close/>
              </a:path>
            </a:pathLst>
          </a:custGeom>
          <a:solidFill>
            <a:schemeClr val="accent4"/>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1C49EF05-26DF-D843-B3F5-BD8C30BBDE12}"/>
              </a:ext>
            </a:extLst>
          </p:cNvPr>
          <p:cNvCxnSpPr>
            <a:cxnSpLocks/>
            <a:stCxn id="16" idx="1"/>
          </p:cNvCxnSpPr>
          <p:nvPr/>
        </p:nvCxnSpPr>
        <p:spPr>
          <a:xfrm flipV="1">
            <a:off x="8105361" y="2630346"/>
            <a:ext cx="2997721" cy="1508914"/>
          </a:xfrm>
          <a:prstGeom prst="line">
            <a:avLst/>
          </a:prstGeom>
          <a:ln w="1905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49603B8-31DD-664D-BAC6-6F8559B10626}"/>
              </a:ext>
            </a:extLst>
          </p:cNvPr>
          <p:cNvSpPr/>
          <p:nvPr/>
        </p:nvSpPr>
        <p:spPr>
          <a:xfrm>
            <a:off x="854766" y="2630346"/>
            <a:ext cx="3017828" cy="3017828"/>
          </a:xfrm>
          <a:prstGeom prst="roundRect">
            <a:avLst>
              <a:gd name="adj" fmla="val 2114"/>
            </a:avLst>
          </a:prstGeom>
          <a:gradFill flip="none" rotWithShape="1">
            <a:gsLst>
              <a:gs pos="0">
                <a:schemeClr val="accent3"/>
              </a:gs>
              <a:gs pos="32000">
                <a:schemeClr val="accent1"/>
              </a:gs>
              <a:gs pos="99000">
                <a:schemeClr val="accent6">
                  <a:lumMod val="50000"/>
                </a:schemeClr>
              </a:gs>
            </a:gsLst>
            <a:path path="circle">
              <a:fillToRect l="100000" t="100000"/>
            </a:path>
            <a:tileRect r="-100000" b="-100000"/>
          </a:gradFill>
          <a:ln>
            <a:noFill/>
          </a:ln>
          <a:effectLst>
            <a:outerShdw blurRad="279400" dist="12969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Text Placeholder 10">
            <a:extLst>
              <a:ext uri="{FF2B5EF4-FFF2-40B4-BE49-F238E27FC236}">
                <a16:creationId xmlns:a16="http://schemas.microsoft.com/office/drawing/2014/main" id="{69CDB0C5-82FE-BC4A-A5AE-2B7BF8CBBC1F}"/>
              </a:ext>
            </a:extLst>
          </p:cNvPr>
          <p:cNvSpPr txBox="1">
            <a:spLocks/>
          </p:cNvSpPr>
          <p:nvPr/>
        </p:nvSpPr>
        <p:spPr>
          <a:xfrm>
            <a:off x="1159274" y="4274714"/>
            <a:ext cx="2408810" cy="677108"/>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Wingdings" pitchFamily="2" charset="2"/>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Hiragino Kaku Gothic Interface W3"/>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900"/>
              </a:spcAft>
              <a:buFont typeface="System Font Regular"/>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spc="-20">
                <a:solidFill>
                  <a:schemeClr val="bg1"/>
                </a:solidFill>
                <a:latin typeface="+mj-lt"/>
                <a:ea typeface="Calibri"/>
                <a:cs typeface="Calibri"/>
              </a:rPr>
              <a:t>Impacts on</a:t>
            </a:r>
            <a:br>
              <a:rPr lang="en-US" sz="2200" b="0" spc="-20">
                <a:solidFill>
                  <a:schemeClr val="bg1"/>
                </a:solidFill>
                <a:latin typeface="+mj-lt"/>
                <a:ea typeface="Calibri"/>
                <a:cs typeface="Calibri"/>
              </a:rPr>
            </a:br>
            <a:r>
              <a:rPr lang="en-US" sz="2200" b="0" spc="-20">
                <a:solidFill>
                  <a:schemeClr val="bg1"/>
                </a:solidFill>
                <a:latin typeface="+mj-lt"/>
                <a:ea typeface="Calibri"/>
                <a:cs typeface="Calibri"/>
              </a:rPr>
              <a:t>business agility</a:t>
            </a:r>
          </a:p>
        </p:txBody>
      </p:sp>
      <p:grpSp>
        <p:nvGrpSpPr>
          <p:cNvPr id="21" name="Group 20">
            <a:extLst>
              <a:ext uri="{FF2B5EF4-FFF2-40B4-BE49-F238E27FC236}">
                <a16:creationId xmlns:a16="http://schemas.microsoft.com/office/drawing/2014/main" id="{3DCC47C1-2025-1F47-A14D-4C0FADDAC660}"/>
              </a:ext>
            </a:extLst>
          </p:cNvPr>
          <p:cNvGrpSpPr/>
          <p:nvPr/>
        </p:nvGrpSpPr>
        <p:grpSpPr>
          <a:xfrm>
            <a:off x="1181638" y="2900608"/>
            <a:ext cx="387248" cy="461010"/>
            <a:chOff x="4121658" y="2593086"/>
            <a:chExt cx="320040" cy="381000"/>
          </a:xfrm>
          <a:solidFill>
            <a:schemeClr val="accent4"/>
          </a:solidFill>
        </p:grpSpPr>
        <p:sp>
          <p:nvSpPr>
            <p:cNvPr id="23" name="Freeform 22">
              <a:extLst>
                <a:ext uri="{FF2B5EF4-FFF2-40B4-BE49-F238E27FC236}">
                  <a16:creationId xmlns:a16="http://schemas.microsoft.com/office/drawing/2014/main" id="{37040FFB-4F35-3445-81FB-F2A1DDB4C4A0}"/>
                </a:ext>
              </a:extLst>
            </p:cNvPr>
            <p:cNvSpPr/>
            <p:nvPr/>
          </p:nvSpPr>
          <p:spPr>
            <a:xfrm>
              <a:off x="4121658" y="2654046"/>
              <a:ext cx="137160" cy="289560"/>
            </a:xfrm>
            <a:custGeom>
              <a:avLst/>
              <a:gdLst>
                <a:gd name="connsiteX0" fmla="*/ 118110 w 137160"/>
                <a:gd name="connsiteY0" fmla="*/ 209550 h 289560"/>
                <a:gd name="connsiteX1" fmla="*/ 87630 w 137160"/>
                <a:gd name="connsiteY1" fmla="*/ 209550 h 289560"/>
                <a:gd name="connsiteX2" fmla="*/ 87630 w 137160"/>
                <a:gd name="connsiteY2" fmla="*/ 163830 h 289560"/>
                <a:gd name="connsiteX3" fmla="*/ 57150 w 137160"/>
                <a:gd name="connsiteY3" fmla="*/ 163830 h 289560"/>
                <a:gd name="connsiteX4" fmla="*/ 57150 w 137160"/>
                <a:gd name="connsiteY4" fmla="*/ 224790 h 289560"/>
                <a:gd name="connsiteX5" fmla="*/ 72390 w 137160"/>
                <a:gd name="connsiteY5" fmla="*/ 240030 h 289560"/>
                <a:gd name="connsiteX6" fmla="*/ 102870 w 137160"/>
                <a:gd name="connsiteY6" fmla="*/ 240030 h 289560"/>
                <a:gd name="connsiteX7" fmla="*/ 102870 w 137160"/>
                <a:gd name="connsiteY7" fmla="*/ 255270 h 289560"/>
                <a:gd name="connsiteX8" fmla="*/ 41910 w 137160"/>
                <a:gd name="connsiteY8" fmla="*/ 255270 h 289560"/>
                <a:gd name="connsiteX9" fmla="*/ 41910 w 137160"/>
                <a:gd name="connsiteY9" fmla="*/ 148590 h 289560"/>
                <a:gd name="connsiteX10" fmla="*/ 87630 w 137160"/>
                <a:gd name="connsiteY10" fmla="*/ 148590 h 289560"/>
                <a:gd name="connsiteX11" fmla="*/ 87630 w 137160"/>
                <a:gd name="connsiteY11" fmla="*/ 118110 h 289560"/>
                <a:gd name="connsiteX12" fmla="*/ 41910 w 137160"/>
                <a:gd name="connsiteY12" fmla="*/ 118110 h 289560"/>
                <a:gd name="connsiteX13" fmla="*/ 41910 w 137160"/>
                <a:gd name="connsiteY13" fmla="*/ 41910 h 289560"/>
                <a:gd name="connsiteX14" fmla="*/ 57150 w 137160"/>
                <a:gd name="connsiteY14" fmla="*/ 41910 h 289560"/>
                <a:gd name="connsiteX15" fmla="*/ 57150 w 137160"/>
                <a:gd name="connsiteY15" fmla="*/ 102870 h 289560"/>
                <a:gd name="connsiteX16" fmla="*/ 87630 w 137160"/>
                <a:gd name="connsiteY16" fmla="*/ 102870 h 289560"/>
                <a:gd name="connsiteX17" fmla="*/ 87630 w 137160"/>
                <a:gd name="connsiteY17" fmla="*/ 41910 h 289560"/>
                <a:gd name="connsiteX18" fmla="*/ 133350 w 137160"/>
                <a:gd name="connsiteY18" fmla="*/ 41910 h 289560"/>
                <a:gd name="connsiteX19" fmla="*/ 133350 w 137160"/>
                <a:gd name="connsiteY19" fmla="*/ 11430 h 289560"/>
                <a:gd name="connsiteX20" fmla="*/ 26670 w 137160"/>
                <a:gd name="connsiteY20" fmla="*/ 11430 h 289560"/>
                <a:gd name="connsiteX21" fmla="*/ 11430 w 137160"/>
                <a:gd name="connsiteY21" fmla="*/ 26670 h 289560"/>
                <a:gd name="connsiteX22" fmla="*/ 11430 w 137160"/>
                <a:gd name="connsiteY22" fmla="*/ 270510 h 289560"/>
                <a:gd name="connsiteX23" fmla="*/ 26670 w 137160"/>
                <a:gd name="connsiteY23" fmla="*/ 285750 h 289560"/>
                <a:gd name="connsiteX24" fmla="*/ 118110 w 137160"/>
                <a:gd name="connsiteY24" fmla="*/ 285750 h 289560"/>
                <a:gd name="connsiteX25" fmla="*/ 133350 w 137160"/>
                <a:gd name="connsiteY25" fmla="*/ 270510 h 289560"/>
                <a:gd name="connsiteX26" fmla="*/ 133350 w 137160"/>
                <a:gd name="connsiteY26" fmla="*/ 224790 h 289560"/>
                <a:gd name="connsiteX27" fmla="*/ 118110 w 137160"/>
                <a:gd name="connsiteY27" fmla="*/ 20955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160" h="289560">
                  <a:moveTo>
                    <a:pt x="118110" y="209550"/>
                  </a:moveTo>
                  <a:lnTo>
                    <a:pt x="87630" y="209550"/>
                  </a:lnTo>
                  <a:lnTo>
                    <a:pt x="87630" y="163830"/>
                  </a:lnTo>
                  <a:lnTo>
                    <a:pt x="57150" y="163830"/>
                  </a:lnTo>
                  <a:lnTo>
                    <a:pt x="57150" y="224790"/>
                  </a:lnTo>
                  <a:cubicBezTo>
                    <a:pt x="57150" y="233934"/>
                    <a:pt x="63246" y="240030"/>
                    <a:pt x="72390" y="240030"/>
                  </a:cubicBezTo>
                  <a:lnTo>
                    <a:pt x="102870" y="240030"/>
                  </a:lnTo>
                  <a:lnTo>
                    <a:pt x="102870" y="255270"/>
                  </a:lnTo>
                  <a:lnTo>
                    <a:pt x="41910" y="255270"/>
                  </a:lnTo>
                  <a:lnTo>
                    <a:pt x="41910" y="148590"/>
                  </a:lnTo>
                  <a:lnTo>
                    <a:pt x="87630" y="148590"/>
                  </a:lnTo>
                  <a:lnTo>
                    <a:pt x="87630" y="118110"/>
                  </a:lnTo>
                  <a:lnTo>
                    <a:pt x="41910" y="118110"/>
                  </a:lnTo>
                  <a:lnTo>
                    <a:pt x="41910" y="41910"/>
                  </a:lnTo>
                  <a:lnTo>
                    <a:pt x="57150" y="41910"/>
                  </a:lnTo>
                  <a:lnTo>
                    <a:pt x="57150" y="102870"/>
                  </a:lnTo>
                  <a:lnTo>
                    <a:pt x="87630" y="102870"/>
                  </a:lnTo>
                  <a:lnTo>
                    <a:pt x="87630" y="41910"/>
                  </a:lnTo>
                  <a:lnTo>
                    <a:pt x="133350" y="41910"/>
                  </a:lnTo>
                  <a:lnTo>
                    <a:pt x="133350" y="11430"/>
                  </a:lnTo>
                  <a:lnTo>
                    <a:pt x="26670" y="11430"/>
                  </a:lnTo>
                  <a:cubicBezTo>
                    <a:pt x="17526" y="11430"/>
                    <a:pt x="11430" y="17526"/>
                    <a:pt x="11430" y="26670"/>
                  </a:cubicBezTo>
                  <a:lnTo>
                    <a:pt x="11430" y="270510"/>
                  </a:lnTo>
                  <a:cubicBezTo>
                    <a:pt x="11430" y="279654"/>
                    <a:pt x="17526" y="285750"/>
                    <a:pt x="26670" y="285750"/>
                  </a:cubicBezTo>
                  <a:lnTo>
                    <a:pt x="118110" y="285750"/>
                  </a:lnTo>
                  <a:cubicBezTo>
                    <a:pt x="127254" y="285750"/>
                    <a:pt x="133350" y="279654"/>
                    <a:pt x="133350" y="270510"/>
                  </a:cubicBezTo>
                  <a:lnTo>
                    <a:pt x="133350" y="224790"/>
                  </a:lnTo>
                  <a:cubicBezTo>
                    <a:pt x="133350" y="215646"/>
                    <a:pt x="127254" y="209550"/>
                    <a:pt x="118110" y="209550"/>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02E5114-756E-5F49-B32F-AFCDFF914C75}"/>
                </a:ext>
              </a:extLst>
            </p:cNvPr>
            <p:cNvSpPr/>
            <p:nvPr/>
          </p:nvSpPr>
          <p:spPr>
            <a:xfrm>
              <a:off x="4258818" y="2654046"/>
              <a:ext cx="182880" cy="289560"/>
            </a:xfrm>
            <a:custGeom>
              <a:avLst/>
              <a:gdLst>
                <a:gd name="connsiteX0" fmla="*/ 163830 w 182880"/>
                <a:gd name="connsiteY0" fmla="*/ 11430 h 289560"/>
                <a:gd name="connsiteX1" fmla="*/ 57150 w 182880"/>
                <a:gd name="connsiteY1" fmla="*/ 11430 h 289560"/>
                <a:gd name="connsiteX2" fmla="*/ 57150 w 182880"/>
                <a:gd name="connsiteY2" fmla="*/ 41910 h 289560"/>
                <a:gd name="connsiteX3" fmla="*/ 148590 w 182880"/>
                <a:gd name="connsiteY3" fmla="*/ 41910 h 289560"/>
                <a:gd name="connsiteX4" fmla="*/ 148590 w 182880"/>
                <a:gd name="connsiteY4" fmla="*/ 118110 h 289560"/>
                <a:gd name="connsiteX5" fmla="*/ 87630 w 182880"/>
                <a:gd name="connsiteY5" fmla="*/ 118110 h 289560"/>
                <a:gd name="connsiteX6" fmla="*/ 87630 w 182880"/>
                <a:gd name="connsiteY6" fmla="*/ 87630 h 289560"/>
                <a:gd name="connsiteX7" fmla="*/ 102870 w 182880"/>
                <a:gd name="connsiteY7" fmla="*/ 87630 h 289560"/>
                <a:gd name="connsiteX8" fmla="*/ 102870 w 182880"/>
                <a:gd name="connsiteY8" fmla="*/ 102870 h 289560"/>
                <a:gd name="connsiteX9" fmla="*/ 133350 w 182880"/>
                <a:gd name="connsiteY9" fmla="*/ 102870 h 289560"/>
                <a:gd name="connsiteX10" fmla="*/ 133350 w 182880"/>
                <a:gd name="connsiteY10" fmla="*/ 72390 h 289560"/>
                <a:gd name="connsiteX11" fmla="*/ 118110 w 182880"/>
                <a:gd name="connsiteY11" fmla="*/ 57150 h 289560"/>
                <a:gd name="connsiteX12" fmla="*/ 72390 w 182880"/>
                <a:gd name="connsiteY12" fmla="*/ 57150 h 289560"/>
                <a:gd name="connsiteX13" fmla="*/ 57150 w 182880"/>
                <a:gd name="connsiteY13" fmla="*/ 72390 h 289560"/>
                <a:gd name="connsiteX14" fmla="*/ 57150 w 182880"/>
                <a:gd name="connsiteY14" fmla="*/ 118110 h 289560"/>
                <a:gd name="connsiteX15" fmla="*/ 11430 w 182880"/>
                <a:gd name="connsiteY15" fmla="*/ 118110 h 289560"/>
                <a:gd name="connsiteX16" fmla="*/ 11430 w 182880"/>
                <a:gd name="connsiteY16" fmla="*/ 148590 h 289560"/>
                <a:gd name="connsiteX17" fmla="*/ 148590 w 182880"/>
                <a:gd name="connsiteY17" fmla="*/ 148590 h 289560"/>
                <a:gd name="connsiteX18" fmla="*/ 148590 w 182880"/>
                <a:gd name="connsiteY18" fmla="*/ 209550 h 289560"/>
                <a:gd name="connsiteX19" fmla="*/ 118110 w 182880"/>
                <a:gd name="connsiteY19" fmla="*/ 209550 h 289560"/>
                <a:gd name="connsiteX20" fmla="*/ 118110 w 182880"/>
                <a:gd name="connsiteY20" fmla="*/ 240030 h 289560"/>
                <a:gd name="connsiteX21" fmla="*/ 148590 w 182880"/>
                <a:gd name="connsiteY21" fmla="*/ 240030 h 289560"/>
                <a:gd name="connsiteX22" fmla="*/ 148590 w 182880"/>
                <a:gd name="connsiteY22" fmla="*/ 255270 h 289560"/>
                <a:gd name="connsiteX23" fmla="*/ 102870 w 182880"/>
                <a:gd name="connsiteY23" fmla="*/ 255270 h 289560"/>
                <a:gd name="connsiteX24" fmla="*/ 102870 w 182880"/>
                <a:gd name="connsiteY24" fmla="*/ 194310 h 289560"/>
                <a:gd name="connsiteX25" fmla="*/ 133350 w 182880"/>
                <a:gd name="connsiteY25" fmla="*/ 194310 h 289560"/>
                <a:gd name="connsiteX26" fmla="*/ 133350 w 182880"/>
                <a:gd name="connsiteY26" fmla="*/ 163830 h 289560"/>
                <a:gd name="connsiteX27" fmla="*/ 87630 w 182880"/>
                <a:gd name="connsiteY27" fmla="*/ 163830 h 289560"/>
                <a:gd name="connsiteX28" fmla="*/ 72390 w 182880"/>
                <a:gd name="connsiteY28" fmla="*/ 179070 h 289560"/>
                <a:gd name="connsiteX29" fmla="*/ 72390 w 182880"/>
                <a:gd name="connsiteY29" fmla="*/ 255270 h 289560"/>
                <a:gd name="connsiteX30" fmla="*/ 57150 w 182880"/>
                <a:gd name="connsiteY30" fmla="*/ 255270 h 289560"/>
                <a:gd name="connsiteX31" fmla="*/ 57150 w 182880"/>
                <a:gd name="connsiteY31" fmla="*/ 285750 h 289560"/>
                <a:gd name="connsiteX32" fmla="*/ 163830 w 182880"/>
                <a:gd name="connsiteY32" fmla="*/ 285750 h 289560"/>
                <a:gd name="connsiteX33" fmla="*/ 179070 w 182880"/>
                <a:gd name="connsiteY33" fmla="*/ 270510 h 289560"/>
                <a:gd name="connsiteX34" fmla="*/ 179070 w 182880"/>
                <a:gd name="connsiteY34" fmla="*/ 26670 h 289560"/>
                <a:gd name="connsiteX35" fmla="*/ 163830 w 182880"/>
                <a:gd name="connsiteY35" fmla="*/ 1143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0" h="289560">
                  <a:moveTo>
                    <a:pt x="163830" y="11430"/>
                  </a:moveTo>
                  <a:lnTo>
                    <a:pt x="57150" y="11430"/>
                  </a:lnTo>
                  <a:lnTo>
                    <a:pt x="57150" y="41910"/>
                  </a:lnTo>
                  <a:lnTo>
                    <a:pt x="148590" y="41910"/>
                  </a:lnTo>
                  <a:lnTo>
                    <a:pt x="148590" y="118110"/>
                  </a:lnTo>
                  <a:lnTo>
                    <a:pt x="87630" y="118110"/>
                  </a:lnTo>
                  <a:lnTo>
                    <a:pt x="87630" y="87630"/>
                  </a:lnTo>
                  <a:lnTo>
                    <a:pt x="102870" y="87630"/>
                  </a:lnTo>
                  <a:lnTo>
                    <a:pt x="102870" y="102870"/>
                  </a:lnTo>
                  <a:lnTo>
                    <a:pt x="133350" y="102870"/>
                  </a:lnTo>
                  <a:lnTo>
                    <a:pt x="133350" y="72390"/>
                  </a:lnTo>
                  <a:cubicBezTo>
                    <a:pt x="133350" y="63246"/>
                    <a:pt x="127254" y="57150"/>
                    <a:pt x="118110" y="57150"/>
                  </a:cubicBezTo>
                  <a:lnTo>
                    <a:pt x="72390" y="57150"/>
                  </a:lnTo>
                  <a:cubicBezTo>
                    <a:pt x="63246" y="57150"/>
                    <a:pt x="57150" y="63246"/>
                    <a:pt x="57150" y="72390"/>
                  </a:cubicBezTo>
                  <a:lnTo>
                    <a:pt x="57150" y="118110"/>
                  </a:lnTo>
                  <a:lnTo>
                    <a:pt x="11430" y="118110"/>
                  </a:lnTo>
                  <a:lnTo>
                    <a:pt x="11430" y="148590"/>
                  </a:lnTo>
                  <a:lnTo>
                    <a:pt x="148590" y="148590"/>
                  </a:lnTo>
                  <a:lnTo>
                    <a:pt x="148590" y="209550"/>
                  </a:lnTo>
                  <a:lnTo>
                    <a:pt x="118110" y="209550"/>
                  </a:lnTo>
                  <a:lnTo>
                    <a:pt x="118110" y="240030"/>
                  </a:lnTo>
                  <a:lnTo>
                    <a:pt x="148590" y="240030"/>
                  </a:lnTo>
                  <a:lnTo>
                    <a:pt x="148590" y="255270"/>
                  </a:lnTo>
                  <a:lnTo>
                    <a:pt x="102870" y="255270"/>
                  </a:lnTo>
                  <a:lnTo>
                    <a:pt x="102870" y="194310"/>
                  </a:lnTo>
                  <a:lnTo>
                    <a:pt x="133350" y="194310"/>
                  </a:lnTo>
                  <a:lnTo>
                    <a:pt x="133350" y="163830"/>
                  </a:lnTo>
                  <a:lnTo>
                    <a:pt x="87630" y="163830"/>
                  </a:lnTo>
                  <a:cubicBezTo>
                    <a:pt x="78486" y="163830"/>
                    <a:pt x="72390" y="169926"/>
                    <a:pt x="72390" y="179070"/>
                  </a:cubicBezTo>
                  <a:lnTo>
                    <a:pt x="72390" y="255270"/>
                  </a:lnTo>
                  <a:lnTo>
                    <a:pt x="57150" y="255270"/>
                  </a:lnTo>
                  <a:lnTo>
                    <a:pt x="57150" y="285750"/>
                  </a:lnTo>
                  <a:lnTo>
                    <a:pt x="163830" y="285750"/>
                  </a:lnTo>
                  <a:cubicBezTo>
                    <a:pt x="172974" y="285750"/>
                    <a:pt x="179070" y="279654"/>
                    <a:pt x="179070" y="270510"/>
                  </a:cubicBezTo>
                  <a:lnTo>
                    <a:pt x="179070" y="26670"/>
                  </a:lnTo>
                  <a:cubicBezTo>
                    <a:pt x="179070" y="17526"/>
                    <a:pt x="172974" y="11430"/>
                    <a:pt x="163830" y="11430"/>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FC0ABF7-F9C9-6E4F-B196-C6943C7F81E1}"/>
                </a:ext>
              </a:extLst>
            </p:cNvPr>
            <p:cNvSpPr/>
            <p:nvPr/>
          </p:nvSpPr>
          <p:spPr>
            <a:xfrm>
              <a:off x="4213098" y="2593086"/>
              <a:ext cx="121920" cy="381000"/>
            </a:xfrm>
            <a:custGeom>
              <a:avLst/>
              <a:gdLst>
                <a:gd name="connsiteX0" fmla="*/ 72390 w 121920"/>
                <a:gd name="connsiteY0" fmla="*/ 224790 h 381000"/>
                <a:gd name="connsiteX1" fmla="*/ 41910 w 121920"/>
                <a:gd name="connsiteY1" fmla="*/ 224790 h 381000"/>
                <a:gd name="connsiteX2" fmla="*/ 41910 w 121920"/>
                <a:gd name="connsiteY2" fmla="*/ 163830 h 381000"/>
                <a:gd name="connsiteX3" fmla="*/ 72390 w 121920"/>
                <a:gd name="connsiteY3" fmla="*/ 163830 h 381000"/>
                <a:gd name="connsiteX4" fmla="*/ 87630 w 121920"/>
                <a:gd name="connsiteY4" fmla="*/ 148590 h 381000"/>
                <a:gd name="connsiteX5" fmla="*/ 87630 w 121920"/>
                <a:gd name="connsiteY5" fmla="*/ 57150 h 381000"/>
                <a:gd name="connsiteX6" fmla="*/ 118110 w 121920"/>
                <a:gd name="connsiteY6" fmla="*/ 57150 h 381000"/>
                <a:gd name="connsiteX7" fmla="*/ 72390 w 121920"/>
                <a:gd name="connsiteY7" fmla="*/ 11430 h 381000"/>
                <a:gd name="connsiteX8" fmla="*/ 26670 w 121920"/>
                <a:gd name="connsiteY8" fmla="*/ 57150 h 381000"/>
                <a:gd name="connsiteX9" fmla="*/ 57150 w 121920"/>
                <a:gd name="connsiteY9" fmla="*/ 57150 h 381000"/>
                <a:gd name="connsiteX10" fmla="*/ 57150 w 121920"/>
                <a:gd name="connsiteY10" fmla="*/ 133350 h 381000"/>
                <a:gd name="connsiteX11" fmla="*/ 26670 w 121920"/>
                <a:gd name="connsiteY11" fmla="*/ 133350 h 381000"/>
                <a:gd name="connsiteX12" fmla="*/ 11430 w 121920"/>
                <a:gd name="connsiteY12" fmla="*/ 148590 h 381000"/>
                <a:gd name="connsiteX13" fmla="*/ 11430 w 121920"/>
                <a:gd name="connsiteY13" fmla="*/ 240030 h 381000"/>
                <a:gd name="connsiteX14" fmla="*/ 26670 w 121920"/>
                <a:gd name="connsiteY14" fmla="*/ 255270 h 381000"/>
                <a:gd name="connsiteX15" fmla="*/ 57150 w 121920"/>
                <a:gd name="connsiteY15" fmla="*/ 255270 h 381000"/>
                <a:gd name="connsiteX16" fmla="*/ 57150 w 121920"/>
                <a:gd name="connsiteY16" fmla="*/ 377190 h 381000"/>
                <a:gd name="connsiteX17" fmla="*/ 87630 w 121920"/>
                <a:gd name="connsiteY17" fmla="*/ 377190 h 381000"/>
                <a:gd name="connsiteX18" fmla="*/ 87630 w 121920"/>
                <a:gd name="connsiteY18" fmla="*/ 240030 h 381000"/>
                <a:gd name="connsiteX19" fmla="*/ 72390 w 121920"/>
                <a:gd name="connsiteY19" fmla="*/ 22479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 h="381000">
                  <a:moveTo>
                    <a:pt x="72390" y="224790"/>
                  </a:moveTo>
                  <a:lnTo>
                    <a:pt x="41910" y="224790"/>
                  </a:lnTo>
                  <a:lnTo>
                    <a:pt x="41910" y="163830"/>
                  </a:lnTo>
                  <a:lnTo>
                    <a:pt x="72390" y="163830"/>
                  </a:lnTo>
                  <a:cubicBezTo>
                    <a:pt x="81534" y="163830"/>
                    <a:pt x="87630" y="157734"/>
                    <a:pt x="87630" y="148590"/>
                  </a:cubicBezTo>
                  <a:lnTo>
                    <a:pt x="87630" y="57150"/>
                  </a:lnTo>
                  <a:lnTo>
                    <a:pt x="118110" y="57150"/>
                  </a:lnTo>
                  <a:lnTo>
                    <a:pt x="72390" y="11430"/>
                  </a:lnTo>
                  <a:lnTo>
                    <a:pt x="26670" y="57150"/>
                  </a:lnTo>
                  <a:lnTo>
                    <a:pt x="57150" y="57150"/>
                  </a:lnTo>
                  <a:lnTo>
                    <a:pt x="57150" y="133350"/>
                  </a:lnTo>
                  <a:lnTo>
                    <a:pt x="26670" y="133350"/>
                  </a:lnTo>
                  <a:cubicBezTo>
                    <a:pt x="17526" y="133350"/>
                    <a:pt x="11430" y="139446"/>
                    <a:pt x="11430" y="148590"/>
                  </a:cubicBezTo>
                  <a:lnTo>
                    <a:pt x="11430" y="240030"/>
                  </a:lnTo>
                  <a:cubicBezTo>
                    <a:pt x="11430" y="249174"/>
                    <a:pt x="17526" y="255270"/>
                    <a:pt x="26670" y="255270"/>
                  </a:cubicBezTo>
                  <a:lnTo>
                    <a:pt x="57150" y="255270"/>
                  </a:lnTo>
                  <a:lnTo>
                    <a:pt x="57150" y="377190"/>
                  </a:lnTo>
                  <a:lnTo>
                    <a:pt x="87630" y="377190"/>
                  </a:lnTo>
                  <a:lnTo>
                    <a:pt x="87630" y="240030"/>
                  </a:lnTo>
                  <a:cubicBezTo>
                    <a:pt x="87630" y="230886"/>
                    <a:pt x="81534" y="224790"/>
                    <a:pt x="72390" y="224790"/>
                  </a:cubicBezTo>
                  <a:close/>
                </a:path>
              </a:pathLst>
            </a:custGeom>
            <a:grpFill/>
            <a:ln w="9525" cap="flat">
              <a:noFill/>
              <a:prstDash val="solid"/>
              <a:miter/>
            </a:ln>
          </p:spPr>
          <p:txBody>
            <a:bodyPr rtlCol="0" anchor="ctr"/>
            <a:lstStyle/>
            <a:p>
              <a:endParaRPr lang="en-US"/>
            </a:p>
          </p:txBody>
        </p:sp>
      </p:grpSp>
      <p:cxnSp>
        <p:nvCxnSpPr>
          <p:cNvPr id="32" name="Straight Connector 31">
            <a:extLst>
              <a:ext uri="{FF2B5EF4-FFF2-40B4-BE49-F238E27FC236}">
                <a16:creationId xmlns:a16="http://schemas.microsoft.com/office/drawing/2014/main" id="{3B5EC989-EDF2-CA4C-8026-CB0DC07552D4}"/>
              </a:ext>
            </a:extLst>
          </p:cNvPr>
          <p:cNvCxnSpPr>
            <a:cxnSpLocks/>
            <a:stCxn id="5" idx="1"/>
          </p:cNvCxnSpPr>
          <p:nvPr/>
        </p:nvCxnSpPr>
        <p:spPr>
          <a:xfrm flipV="1">
            <a:off x="854766" y="2630346"/>
            <a:ext cx="3017828" cy="1508914"/>
          </a:xfrm>
          <a:prstGeom prst="line">
            <a:avLst/>
          </a:prstGeom>
          <a:ln w="1905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3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A95273D-DA7E-5249-9835-9CC16BA741A9}"/>
              </a:ext>
            </a:extLst>
          </p:cNvPr>
          <p:cNvPicPr>
            <a:picLocks noChangeAspect="1" noChangeArrowheads="1"/>
          </p:cNvPicPr>
          <p:nvPr/>
        </p:nvPicPr>
        <p:blipFill rotWithShape="1">
          <a:blip r:embed="rId2"/>
          <a:srcRect l="34502" t="12086"/>
          <a:stretch/>
        </p:blipFill>
        <p:spPr bwMode="auto">
          <a:xfrm flipH="1">
            <a:off x="5018568" y="302725"/>
            <a:ext cx="6418096" cy="5745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9E6A91C-EA59-BC4F-A88B-1CCAD3873386}"/>
              </a:ext>
            </a:extLst>
          </p:cNvPr>
          <p:cNvSpPr/>
          <p:nvPr/>
        </p:nvSpPr>
        <p:spPr>
          <a:xfrm>
            <a:off x="5018568" y="302726"/>
            <a:ext cx="5029199" cy="5745600"/>
          </a:xfrm>
          <a:prstGeom prst="rect">
            <a:avLst/>
          </a:prstGeom>
          <a:gradFill flip="none" rotWithShape="1">
            <a:gsLst>
              <a:gs pos="19000">
                <a:schemeClr val="accent4">
                  <a:lumMod val="5000"/>
                  <a:lumOff val="95000"/>
                </a:schemeClr>
              </a:gs>
              <a:gs pos="81000">
                <a:schemeClr val="bg1">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85E21C8-FC5E-C843-AE24-8C3FFCF5B4A6}"/>
              </a:ext>
            </a:extLst>
          </p:cNvPr>
          <p:cNvSpPr>
            <a:spLocks noGrp="1"/>
          </p:cNvSpPr>
          <p:nvPr>
            <p:ph sz="quarter" idx="15"/>
          </p:nvPr>
        </p:nvSpPr>
        <p:spPr>
          <a:xfrm>
            <a:off x="587376" y="1738293"/>
            <a:ext cx="5917120" cy="4610100"/>
          </a:xfr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oAutofit/>
          </a:bodyPr>
          <a:lstStyle/>
          <a:p>
            <a:pPr marL="0" indent="0">
              <a:lnSpc>
                <a:spcPct val="100000"/>
              </a:lnSpc>
              <a:buNone/>
            </a:pPr>
            <a:r>
              <a:rPr lang="en-US" sz="1800"/>
              <a:t>Data monetization is most effective when</a:t>
            </a:r>
            <a:br>
              <a:rPr lang="en-US" sz="1800"/>
            </a:br>
            <a:r>
              <a:rPr lang="en-US" sz="1800"/>
              <a:t>it provides access to real-time data. </a:t>
            </a:r>
          </a:p>
          <a:p>
            <a:pPr marL="0" indent="0">
              <a:lnSpc>
                <a:spcPct val="100000"/>
              </a:lnSpc>
              <a:buNone/>
            </a:pPr>
            <a:r>
              <a:rPr lang="en-US" sz="1800"/>
              <a:t>Technology must deliver REAL, real-time analytics:</a:t>
            </a:r>
            <a:endParaRPr lang="en-US" sz="1800">
              <a:cs typeface="Arial"/>
            </a:endParaRPr>
          </a:p>
          <a:p>
            <a:pPr>
              <a:lnSpc>
                <a:spcPct val="100000"/>
              </a:lnSpc>
            </a:pPr>
            <a:r>
              <a:rPr lang="en-US" sz="1800"/>
              <a:t>Easy, built-in integration and data quality</a:t>
            </a:r>
            <a:endParaRPr lang="en-US" sz="1800">
              <a:cs typeface="Arial"/>
            </a:endParaRPr>
          </a:p>
          <a:p>
            <a:pPr>
              <a:lnSpc>
                <a:spcPct val="100000"/>
              </a:lnSpc>
            </a:pPr>
            <a:r>
              <a:rPr lang="en-US" sz="1800"/>
              <a:t>Executing sub-second queries </a:t>
            </a:r>
          </a:p>
        </p:txBody>
      </p:sp>
      <p:sp>
        <p:nvSpPr>
          <p:cNvPr id="3" name="Title 2">
            <a:extLst>
              <a:ext uri="{FF2B5EF4-FFF2-40B4-BE49-F238E27FC236}">
                <a16:creationId xmlns:a16="http://schemas.microsoft.com/office/drawing/2014/main" id="{2283CEA2-E308-0B40-A226-1502E90D4EF9}"/>
              </a:ext>
            </a:extLst>
          </p:cNvPr>
          <p:cNvSpPr>
            <a:spLocks noGrp="1"/>
          </p:cNvSpPr>
          <p:nvPr>
            <p:ph type="title"/>
          </p:nvPr>
        </p:nvSpPr>
        <p:spPr>
          <a:xfrm>
            <a:off x="587482" y="625159"/>
            <a:ext cx="10515600" cy="715294"/>
          </a:xfrm>
        </p:spPr>
        <p:txBody>
          <a:bodyPr/>
          <a:lstStyle/>
          <a:p>
            <a:r>
              <a:rPr lang="en-US"/>
              <a:t>Leverage Real-Time Data </a:t>
            </a:r>
            <a:br>
              <a:rPr lang="en-US"/>
            </a:br>
            <a:r>
              <a:rPr lang="en-US"/>
              <a:t>and REAL Real-Time Analytics</a:t>
            </a:r>
          </a:p>
        </p:txBody>
      </p:sp>
      <p:sp>
        <p:nvSpPr>
          <p:cNvPr id="4" name="Date Placeholder 3">
            <a:extLst>
              <a:ext uri="{FF2B5EF4-FFF2-40B4-BE49-F238E27FC236}">
                <a16:creationId xmlns:a16="http://schemas.microsoft.com/office/drawing/2014/main" id="{D8DB9C79-72B9-3D47-BBB1-B9E291AA4275}"/>
              </a:ext>
            </a:extLst>
          </p:cNvPr>
          <p:cNvSpPr>
            <a:spLocks noGrp="1"/>
          </p:cNvSpPr>
          <p:nvPr>
            <p:ph type="dt" sz="half" idx="13"/>
          </p:nvPr>
        </p:nvSpPr>
        <p:spPr/>
        <p:txBody>
          <a:bodyPr/>
          <a:lstStyle/>
          <a:p>
            <a:r>
              <a:rPr lang="en-US"/>
              <a:t>Copyright © 2023 Actian Corporation</a:t>
            </a:r>
          </a:p>
        </p:txBody>
      </p:sp>
      <p:sp>
        <p:nvSpPr>
          <p:cNvPr id="12" name="TextBox 11">
            <a:extLst>
              <a:ext uri="{FF2B5EF4-FFF2-40B4-BE49-F238E27FC236}">
                <a16:creationId xmlns:a16="http://schemas.microsoft.com/office/drawing/2014/main" id="{CABB54A4-8F46-C044-B730-627FF445F432}"/>
              </a:ext>
            </a:extLst>
          </p:cNvPr>
          <p:cNvSpPr txBox="1"/>
          <p:nvPr/>
        </p:nvSpPr>
        <p:spPr>
          <a:xfrm>
            <a:off x="4579970" y="-1118679"/>
            <a:ext cx="6097772" cy="646331"/>
          </a:xfrm>
          <a:prstGeom prst="rect">
            <a:avLst/>
          </a:prstGeom>
          <a:noFill/>
        </p:spPr>
        <p:txBody>
          <a:bodyPr wrap="square">
            <a:spAutoFit/>
          </a:bodyPr>
          <a:lstStyle/>
          <a:p>
            <a:pPr marL="0" indent="0">
              <a:lnSpc>
                <a:spcPct val="100000"/>
              </a:lnSpc>
              <a:buNone/>
            </a:pPr>
            <a:r>
              <a:rPr lang="en-US" sz="1800">
                <a:solidFill>
                  <a:schemeClr val="accent1"/>
                </a:solidFill>
              </a:rPr>
              <a:t>REAL Real-Time: </a:t>
            </a:r>
            <a:r>
              <a:rPr lang="en-US" sz="1800">
                <a:solidFill>
                  <a:schemeClr val="tx2"/>
                </a:solidFill>
              </a:rPr>
              <a:t>Customers want what they need at the right time – and that time is right now.</a:t>
            </a:r>
            <a:endParaRPr lang="en-US" sz="1800">
              <a:solidFill>
                <a:schemeClr val="tx2"/>
              </a:solidFill>
              <a:cs typeface="Arial"/>
            </a:endParaRPr>
          </a:p>
        </p:txBody>
      </p:sp>
      <p:sp>
        <p:nvSpPr>
          <p:cNvPr id="26" name="TextBox 25">
            <a:extLst>
              <a:ext uri="{FF2B5EF4-FFF2-40B4-BE49-F238E27FC236}">
                <a16:creationId xmlns:a16="http://schemas.microsoft.com/office/drawing/2014/main" id="{2991ADCC-2E89-E849-B3D9-E7857F8C5530}"/>
              </a:ext>
            </a:extLst>
          </p:cNvPr>
          <p:cNvSpPr txBox="1"/>
          <p:nvPr/>
        </p:nvSpPr>
        <p:spPr>
          <a:xfrm>
            <a:off x="2213142" y="4269442"/>
            <a:ext cx="4257423" cy="646331"/>
          </a:xfrm>
          <a:prstGeom prst="rect">
            <a:avLst/>
          </a:prstGeom>
          <a:noFill/>
        </p:spPr>
        <p:txBody>
          <a:bodyPr wrap="square">
            <a:spAutoFit/>
          </a:bodyPr>
          <a:lstStyle/>
          <a:p>
            <a:r>
              <a:rPr lang="en-US" b="1"/>
              <a:t>Customers</a:t>
            </a:r>
            <a:r>
              <a:rPr lang="en-US"/>
              <a:t> want what they need at the right time – and that time is right now.</a:t>
            </a:r>
          </a:p>
        </p:txBody>
      </p:sp>
      <p:grpSp>
        <p:nvGrpSpPr>
          <p:cNvPr id="31" name="Group 30">
            <a:extLst>
              <a:ext uri="{FF2B5EF4-FFF2-40B4-BE49-F238E27FC236}">
                <a16:creationId xmlns:a16="http://schemas.microsoft.com/office/drawing/2014/main" id="{CD122F22-3643-A245-A08B-D76B9C6E8315}"/>
              </a:ext>
            </a:extLst>
          </p:cNvPr>
          <p:cNvGrpSpPr/>
          <p:nvPr/>
        </p:nvGrpSpPr>
        <p:grpSpPr>
          <a:xfrm>
            <a:off x="545011" y="3826096"/>
            <a:ext cx="1653541" cy="1356661"/>
            <a:chOff x="545011" y="4091910"/>
            <a:chExt cx="1653541" cy="1356661"/>
          </a:xfrm>
        </p:grpSpPr>
        <p:sp>
          <p:nvSpPr>
            <p:cNvPr id="24" name="TextBox 23">
              <a:extLst>
                <a:ext uri="{FF2B5EF4-FFF2-40B4-BE49-F238E27FC236}">
                  <a16:creationId xmlns:a16="http://schemas.microsoft.com/office/drawing/2014/main" id="{CC8DFD29-6B8A-FC45-8C9C-ABC84FC753B2}"/>
                </a:ext>
              </a:extLst>
            </p:cNvPr>
            <p:cNvSpPr txBox="1"/>
            <p:nvPr/>
          </p:nvSpPr>
          <p:spPr>
            <a:xfrm>
              <a:off x="545011" y="4386401"/>
              <a:ext cx="1653541" cy="646331"/>
            </a:xfrm>
            <a:prstGeom prst="rect">
              <a:avLst/>
            </a:prstGeom>
            <a:noFill/>
          </p:spPr>
          <p:txBody>
            <a:bodyPr wrap="square">
              <a:spAutoFit/>
            </a:bodyPr>
            <a:lstStyle/>
            <a:p>
              <a:pPr algn="ctr"/>
              <a:r>
                <a:rPr lang="en-US" b="1">
                  <a:gradFill flip="none" rotWithShape="1">
                    <a:gsLst>
                      <a:gs pos="0">
                        <a:schemeClr val="accent3"/>
                      </a:gs>
                      <a:gs pos="45000">
                        <a:schemeClr val="accent1"/>
                      </a:gs>
                      <a:gs pos="99000">
                        <a:schemeClr val="accent6">
                          <a:lumMod val="50000"/>
                        </a:schemeClr>
                      </a:gs>
                    </a:gsLst>
                    <a:path path="circle">
                      <a:fillToRect l="100000" b="100000"/>
                    </a:path>
                    <a:tileRect t="-100000" r="-100000"/>
                  </a:gradFill>
                </a:rPr>
                <a:t>REAL</a:t>
              </a:r>
              <a:br>
                <a:rPr lang="en-US" b="1">
                  <a:gradFill flip="none" rotWithShape="1">
                    <a:gsLst>
                      <a:gs pos="0">
                        <a:schemeClr val="accent3"/>
                      </a:gs>
                      <a:gs pos="45000">
                        <a:schemeClr val="accent1"/>
                      </a:gs>
                      <a:gs pos="99000">
                        <a:schemeClr val="accent6">
                          <a:lumMod val="50000"/>
                        </a:schemeClr>
                      </a:gs>
                    </a:gsLst>
                    <a:path path="circle">
                      <a:fillToRect l="100000" b="100000"/>
                    </a:path>
                    <a:tileRect t="-100000" r="-100000"/>
                  </a:gradFill>
                </a:rPr>
              </a:br>
              <a:r>
                <a:rPr lang="en-US">
                  <a:gradFill flip="none" rotWithShape="1">
                    <a:gsLst>
                      <a:gs pos="0">
                        <a:schemeClr val="accent3"/>
                      </a:gs>
                      <a:gs pos="45000">
                        <a:schemeClr val="accent1"/>
                      </a:gs>
                      <a:gs pos="99000">
                        <a:schemeClr val="accent6">
                          <a:lumMod val="50000"/>
                        </a:schemeClr>
                      </a:gs>
                    </a:gsLst>
                    <a:path path="circle">
                      <a:fillToRect l="100000" b="100000"/>
                    </a:path>
                    <a:tileRect t="-100000" r="-100000"/>
                  </a:gradFill>
                </a:rPr>
                <a:t>Real-Time</a:t>
              </a:r>
            </a:p>
          </p:txBody>
        </p:sp>
        <p:sp>
          <p:nvSpPr>
            <p:cNvPr id="27" name="Oval 26">
              <a:extLst>
                <a:ext uri="{FF2B5EF4-FFF2-40B4-BE49-F238E27FC236}">
                  <a16:creationId xmlns:a16="http://schemas.microsoft.com/office/drawing/2014/main" id="{B5EF2628-8045-554A-B6A4-04808ECFF1E5}"/>
                </a:ext>
              </a:extLst>
            </p:cNvPr>
            <p:cNvSpPr/>
            <p:nvPr/>
          </p:nvSpPr>
          <p:spPr>
            <a:xfrm>
              <a:off x="682818" y="4091910"/>
              <a:ext cx="1356661" cy="1356661"/>
            </a:xfrm>
            <a:prstGeom prst="ellipse">
              <a:avLst/>
            </a:prstGeom>
            <a:noFill/>
            <a:ln w="19050">
              <a:gradFill flip="none" rotWithShape="1">
                <a:gsLst>
                  <a:gs pos="0">
                    <a:schemeClr val="accent3"/>
                  </a:gs>
                  <a:gs pos="45000">
                    <a:schemeClr val="accent1"/>
                  </a:gs>
                  <a:gs pos="99000">
                    <a:schemeClr val="accent6">
                      <a:lumMod val="5000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4640F5C0-1703-E044-8F94-1D7CDAFF5CF0}"/>
              </a:ext>
            </a:extLst>
          </p:cNvPr>
          <p:cNvCxnSpPr>
            <a:cxnSpLocks/>
          </p:cNvCxnSpPr>
          <p:nvPr/>
        </p:nvCxnSpPr>
        <p:spPr>
          <a:xfrm>
            <a:off x="1903228" y="4091910"/>
            <a:ext cx="6177516" cy="0"/>
          </a:xfrm>
          <a:prstGeom prst="line">
            <a:avLst/>
          </a:prstGeom>
          <a:ln w="19050">
            <a:gradFill flip="none" rotWithShape="1">
              <a:gsLst>
                <a:gs pos="62000">
                  <a:schemeClr val="bg1"/>
                </a:gs>
                <a:gs pos="99000">
                  <a:schemeClr val="bg1">
                    <a:alpha val="0"/>
                  </a:schemeClr>
                </a:gs>
                <a:gs pos="0">
                  <a:srgbClr val="0390C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E3B54287-A529-734D-A933-65328AD0F8DF}"/>
              </a:ext>
            </a:extLst>
          </p:cNvPr>
          <p:cNvSpPr/>
          <p:nvPr/>
        </p:nvSpPr>
        <p:spPr>
          <a:xfrm>
            <a:off x="7482631" y="1209133"/>
            <a:ext cx="4636913" cy="4636913"/>
          </a:xfrm>
          <a:prstGeom prst="ellipse">
            <a:avLst/>
          </a:prstGeom>
          <a:noFill/>
          <a:ln w="25400">
            <a:gradFill flip="none" rotWithShape="1">
              <a:gsLst>
                <a:gs pos="52000">
                  <a:srgbClr val="FFFFFF">
                    <a:alpha val="74199"/>
                  </a:srgbClr>
                </a:gs>
                <a:gs pos="17000">
                  <a:schemeClr val="bg1">
                    <a:alpha val="0"/>
                  </a:schemeClr>
                </a:gs>
                <a:gs pos="100000">
                  <a:schemeClr val="bg1"/>
                </a:gs>
              </a:gsLst>
              <a:lin ang="19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50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Custom 2">
      <a:dk1>
        <a:srgbClr val="000000"/>
      </a:dk1>
      <a:lt1>
        <a:srgbClr val="FFFFFF"/>
      </a:lt1>
      <a:dk2>
        <a:srgbClr val="394247"/>
      </a:dk2>
      <a:lt2>
        <a:srgbClr val="F1F1F1"/>
      </a:lt2>
      <a:accent1>
        <a:srgbClr val="0E5FDB"/>
      </a:accent1>
      <a:accent2>
        <a:srgbClr val="3B90FE"/>
      </a:accent2>
      <a:accent3>
        <a:srgbClr val="03C2CD"/>
      </a:accent3>
      <a:accent4>
        <a:srgbClr val="C4E0FA"/>
      </a:accent4>
      <a:accent5>
        <a:srgbClr val="AAFFFF"/>
      </a:accent5>
      <a:accent6>
        <a:srgbClr val="0E5FDB"/>
      </a:accent6>
      <a:hlink>
        <a:srgbClr val="3B90FE"/>
      </a:hlink>
      <a:folHlink>
        <a:srgbClr val="3B90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tian-PPT-Template-FINAL" id="{29C98482-377C-4C42-A1F9-F638C1A5D37C}" vid="{57F66FD5-84DB-4E4A-B802-8ED9116669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95eac57-25d9-4afd-beed-aea32f93f7e2" xsi:nil="true"/>
    <lcf76f155ced4ddcb4097134ff3c332f xmlns="7e71acac-3bd1-45d1-8cc8-8a9a86767c5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5297CE0208D84786979F05C2A80E8F" ma:contentTypeVersion="17" ma:contentTypeDescription="Create a new document." ma:contentTypeScope="" ma:versionID="837584951c5cc6460fe6191709041c67">
  <xsd:schema xmlns:xsd="http://www.w3.org/2001/XMLSchema" xmlns:xs="http://www.w3.org/2001/XMLSchema" xmlns:p="http://schemas.microsoft.com/office/2006/metadata/properties" xmlns:ns2="7e71acac-3bd1-45d1-8cc8-8a9a86767c58" xmlns:ns3="295eac57-25d9-4afd-beed-aea32f93f7e2" targetNamespace="http://schemas.microsoft.com/office/2006/metadata/properties" ma:root="true" ma:fieldsID="cbc5a9a3a36f250ac8db3de104edc3a9" ns2:_="" ns3:_="">
    <xsd:import namespace="7e71acac-3bd1-45d1-8cc8-8a9a86767c58"/>
    <xsd:import namespace="295eac57-25d9-4afd-beed-aea32f93f7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71acac-3bd1-45d1-8cc8-8a9a86767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afc0f4-a91b-40be-b802-c7d006544d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eac57-25d9-4afd-beed-aea32f93f7e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5c07b9-d40a-4fb5-a3b1-1bffb98a3648}" ma:internalName="TaxCatchAll" ma:showField="CatchAllData" ma:web="295eac57-25d9-4afd-beed-aea32f93f7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6BB04-4A17-4D6D-8000-80C50076F840}">
  <ds:schemaRefs>
    <ds:schemaRef ds:uri="7e71acac-3bd1-45d1-8cc8-8a9a86767c58"/>
    <ds:schemaRef ds:uri="http://purl.org/dc/terms/"/>
    <ds:schemaRef ds:uri="http://purl.org/dc/dcmitype/"/>
    <ds:schemaRef ds:uri="http://www.w3.org/XML/1998/namespac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295eac57-25d9-4afd-beed-aea32f93f7e2"/>
  </ds:schemaRefs>
</ds:datastoreItem>
</file>

<file path=customXml/itemProps2.xml><?xml version="1.0" encoding="utf-8"?>
<ds:datastoreItem xmlns:ds="http://schemas.openxmlformats.org/officeDocument/2006/customXml" ds:itemID="{2A8E6C8E-D556-4431-9369-3A525F80A1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71acac-3bd1-45d1-8cc8-8a9a86767c58"/>
    <ds:schemaRef ds:uri="295eac57-25d9-4afd-beed-aea32f93f7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5E7A0D-9B74-4FB2-98C3-9873EC7951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5</TotalTime>
  <Words>970</Words>
  <Application>Microsoft Office PowerPoint</Application>
  <PresentationFormat>Widescreen</PresentationFormat>
  <Paragraphs>106</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System Font Regular</vt:lpstr>
      <vt:lpstr>Arial</vt:lpstr>
      <vt:lpstr>Calibri</vt:lpstr>
      <vt:lpstr>Open Sans</vt:lpstr>
      <vt:lpstr>Theme1</vt:lpstr>
      <vt:lpstr>PowerPoint Presentation</vt:lpstr>
      <vt:lpstr>PowerPoint Presentation</vt:lpstr>
      <vt:lpstr>What is Data Monetization?</vt:lpstr>
      <vt:lpstr>Monetization Starts with Knowing Your Customer</vt:lpstr>
      <vt:lpstr>Robust Solution for  the Airline Industry</vt:lpstr>
      <vt:lpstr>There's no getting around it...</vt:lpstr>
      <vt:lpstr>Data Monetization Challenges</vt:lpstr>
      <vt:lpstr>Impact of Data Silos</vt:lpstr>
      <vt:lpstr>Leverage Real-Time Data  and REAL Real-Time Analytics</vt:lpstr>
      <vt:lpstr>PowerPoint Presentation</vt:lpstr>
      <vt:lpstr>Democratize Data While Protecting Privacy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JP Agatep</dc:creator>
  <cp:keywords/>
  <dc:description/>
  <cp:lastModifiedBy>Revelina Palacio</cp:lastModifiedBy>
  <cp:revision>3</cp:revision>
  <dcterms:created xsi:type="dcterms:W3CDTF">2023-07-21T10:14:36Z</dcterms:created>
  <dcterms:modified xsi:type="dcterms:W3CDTF">2023-08-02T03:20:33Z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0x010100A553CEB24C2BB744B03EC67BBBD5E5E8</vt:lpwstr>
  </property>
  <property fmtid="{D5CDD505-2E9C-101B-9397-08002B2CF9AE}" pid="3" name="MediaServiceImageTags">
    <vt:lpwstr/>
  </property>
</Properties>
</file>